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08" r:id="rId1"/>
  </p:sldMasterIdLst>
  <p:notesMasterIdLst>
    <p:notesMasterId r:id="rId9"/>
  </p:notesMasterIdLst>
  <p:sldIdLst>
    <p:sldId id="256" r:id="rId2"/>
    <p:sldId id="380" r:id="rId3"/>
    <p:sldId id="381" r:id="rId4"/>
    <p:sldId id="382" r:id="rId5"/>
    <p:sldId id="383" r:id="rId6"/>
    <p:sldId id="384" r:id="rId7"/>
    <p:sldId id="38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eo Repetto" initials="MR" lastIdx="1" clrIdx="0">
    <p:extLst>
      <p:ext uri="{19B8F6BF-5375-455C-9EA6-DF929625EA0E}">
        <p15:presenceInfo xmlns:p15="http://schemas.microsoft.com/office/powerpoint/2012/main" userId="5be17b4ce0253c5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89A8AA-BFFF-4D46-8230-BBAC34252509}" v="15" dt="2022-12-18T16:30:12.3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79"/>
    <p:restoredTop sz="88836"/>
  </p:normalViewPr>
  <p:slideViewPr>
    <p:cSldViewPr snapToGrid="0" snapToObjects="1">
      <p:cViewPr varScale="1">
        <p:scale>
          <a:sx n="92" d="100"/>
          <a:sy n="92" d="100"/>
        </p:scale>
        <p:origin x="9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ssandro Carrega" userId="aad2c8b9-e6be-4150-b5bc-cbfa57d8782b" providerId="ADAL" clId="{F3966E39-2CCE-F14A-8D49-B8812BB0F00D}"/>
    <pc:docChg chg="undo custSel addSld delSld modSld">
      <pc:chgData name="Alessandro Carrega" userId="aad2c8b9-e6be-4150-b5bc-cbfa57d8782b" providerId="ADAL" clId="{F3966E39-2CCE-F14A-8D49-B8812BB0F00D}" dt="2022-12-15T14:10:57.532" v="2047" actId="20577"/>
      <pc:docMkLst>
        <pc:docMk/>
      </pc:docMkLst>
      <pc:sldChg chg="modSp mod">
        <pc:chgData name="Alessandro Carrega" userId="aad2c8b9-e6be-4150-b5bc-cbfa57d8782b" providerId="ADAL" clId="{F3966E39-2CCE-F14A-8D49-B8812BB0F00D}" dt="2022-12-15T09:56:24.317" v="135" actId="14100"/>
        <pc:sldMkLst>
          <pc:docMk/>
          <pc:sldMk cId="1720193720" sldId="256"/>
        </pc:sldMkLst>
        <pc:spChg chg="mod">
          <ac:chgData name="Alessandro Carrega" userId="aad2c8b9-e6be-4150-b5bc-cbfa57d8782b" providerId="ADAL" clId="{F3966E39-2CCE-F14A-8D49-B8812BB0F00D}" dt="2022-12-15T09:56:24.317" v="135" actId="14100"/>
          <ac:spMkLst>
            <pc:docMk/>
            <pc:sldMk cId="1720193720" sldId="256"/>
            <ac:spMk id="2" creationId="{B0FAC476-BB9A-524A-B383-557DC410E755}"/>
          </ac:spMkLst>
        </pc:spChg>
      </pc:sldChg>
      <pc:sldChg chg="del">
        <pc:chgData name="Alessandro Carrega" userId="aad2c8b9-e6be-4150-b5bc-cbfa57d8782b" providerId="ADAL" clId="{F3966E39-2CCE-F14A-8D49-B8812BB0F00D}" dt="2022-12-15T09:55:26.702" v="0" actId="2696"/>
        <pc:sldMkLst>
          <pc:docMk/>
          <pc:sldMk cId="1200639309" sldId="257"/>
        </pc:sldMkLst>
      </pc:sldChg>
      <pc:sldChg chg="del">
        <pc:chgData name="Alessandro Carrega" userId="aad2c8b9-e6be-4150-b5bc-cbfa57d8782b" providerId="ADAL" clId="{F3966E39-2CCE-F14A-8D49-B8812BB0F00D}" dt="2022-12-15T09:55:26.717" v="1" actId="2696"/>
        <pc:sldMkLst>
          <pc:docMk/>
          <pc:sldMk cId="2539108429" sldId="258"/>
        </pc:sldMkLst>
      </pc:sldChg>
      <pc:sldChg chg="del">
        <pc:chgData name="Alessandro Carrega" userId="aad2c8b9-e6be-4150-b5bc-cbfa57d8782b" providerId="ADAL" clId="{F3966E39-2CCE-F14A-8D49-B8812BB0F00D}" dt="2022-12-15T09:55:26.733" v="3" actId="2696"/>
        <pc:sldMkLst>
          <pc:docMk/>
          <pc:sldMk cId="3019802229" sldId="259"/>
        </pc:sldMkLst>
      </pc:sldChg>
      <pc:sldChg chg="del">
        <pc:chgData name="Alessandro Carrega" userId="aad2c8b9-e6be-4150-b5bc-cbfa57d8782b" providerId="ADAL" clId="{F3966E39-2CCE-F14A-8D49-B8812BB0F00D}" dt="2022-12-15T09:55:26.739" v="4" actId="2696"/>
        <pc:sldMkLst>
          <pc:docMk/>
          <pc:sldMk cId="2912569967" sldId="260"/>
        </pc:sldMkLst>
      </pc:sldChg>
      <pc:sldChg chg="del">
        <pc:chgData name="Alessandro Carrega" userId="aad2c8b9-e6be-4150-b5bc-cbfa57d8782b" providerId="ADAL" clId="{F3966E39-2CCE-F14A-8D49-B8812BB0F00D}" dt="2022-12-15T09:55:26.748" v="5" actId="2696"/>
        <pc:sldMkLst>
          <pc:docMk/>
          <pc:sldMk cId="1744362568" sldId="261"/>
        </pc:sldMkLst>
      </pc:sldChg>
      <pc:sldChg chg="del">
        <pc:chgData name="Alessandro Carrega" userId="aad2c8b9-e6be-4150-b5bc-cbfa57d8782b" providerId="ADAL" clId="{F3966E39-2CCE-F14A-8D49-B8812BB0F00D}" dt="2022-12-15T09:55:26.828" v="12" actId="2696"/>
        <pc:sldMkLst>
          <pc:docMk/>
          <pc:sldMk cId="1638232338" sldId="263"/>
        </pc:sldMkLst>
      </pc:sldChg>
      <pc:sldChg chg="del">
        <pc:chgData name="Alessandro Carrega" userId="aad2c8b9-e6be-4150-b5bc-cbfa57d8782b" providerId="ADAL" clId="{F3966E39-2CCE-F14A-8D49-B8812BB0F00D}" dt="2022-12-15T09:55:26.841" v="13" actId="2696"/>
        <pc:sldMkLst>
          <pc:docMk/>
          <pc:sldMk cId="2099287436" sldId="264"/>
        </pc:sldMkLst>
      </pc:sldChg>
      <pc:sldChg chg="del">
        <pc:chgData name="Alessandro Carrega" userId="aad2c8b9-e6be-4150-b5bc-cbfa57d8782b" providerId="ADAL" clId="{F3966E39-2CCE-F14A-8D49-B8812BB0F00D}" dt="2022-12-15T09:55:26.727" v="2" actId="2696"/>
        <pc:sldMkLst>
          <pc:docMk/>
          <pc:sldMk cId="1262080143" sldId="266"/>
        </pc:sldMkLst>
      </pc:sldChg>
      <pc:sldChg chg="del">
        <pc:chgData name="Alessandro Carrega" userId="aad2c8b9-e6be-4150-b5bc-cbfa57d8782b" providerId="ADAL" clId="{F3966E39-2CCE-F14A-8D49-B8812BB0F00D}" dt="2022-12-15T09:55:26.763" v="6" actId="2696"/>
        <pc:sldMkLst>
          <pc:docMk/>
          <pc:sldMk cId="3284140488" sldId="267"/>
        </pc:sldMkLst>
      </pc:sldChg>
      <pc:sldChg chg="del">
        <pc:chgData name="Alessandro Carrega" userId="aad2c8b9-e6be-4150-b5bc-cbfa57d8782b" providerId="ADAL" clId="{F3966E39-2CCE-F14A-8D49-B8812BB0F00D}" dt="2022-12-15T09:55:26.789" v="8" actId="2696"/>
        <pc:sldMkLst>
          <pc:docMk/>
          <pc:sldMk cId="697722855" sldId="269"/>
        </pc:sldMkLst>
      </pc:sldChg>
      <pc:sldChg chg="del">
        <pc:chgData name="Alessandro Carrega" userId="aad2c8b9-e6be-4150-b5bc-cbfa57d8782b" providerId="ADAL" clId="{F3966E39-2CCE-F14A-8D49-B8812BB0F00D}" dt="2022-12-15T09:55:26.810" v="10" actId="2696"/>
        <pc:sldMkLst>
          <pc:docMk/>
          <pc:sldMk cId="1607963912" sldId="271"/>
        </pc:sldMkLst>
      </pc:sldChg>
      <pc:sldChg chg="del">
        <pc:chgData name="Alessandro Carrega" userId="aad2c8b9-e6be-4150-b5bc-cbfa57d8782b" providerId="ADAL" clId="{F3966E39-2CCE-F14A-8D49-B8812BB0F00D}" dt="2022-12-15T09:55:27.288" v="45" actId="2696"/>
        <pc:sldMkLst>
          <pc:docMk/>
          <pc:sldMk cId="1806117574" sldId="272"/>
        </pc:sldMkLst>
      </pc:sldChg>
      <pc:sldChg chg="del">
        <pc:chgData name="Alessandro Carrega" userId="aad2c8b9-e6be-4150-b5bc-cbfa57d8782b" providerId="ADAL" clId="{F3966E39-2CCE-F14A-8D49-B8812BB0F00D}" dt="2022-12-15T09:55:26.879" v="15" actId="2696"/>
        <pc:sldMkLst>
          <pc:docMk/>
          <pc:sldMk cId="3294456243" sldId="274"/>
        </pc:sldMkLst>
      </pc:sldChg>
      <pc:sldChg chg="del">
        <pc:chgData name="Alessandro Carrega" userId="aad2c8b9-e6be-4150-b5bc-cbfa57d8782b" providerId="ADAL" clId="{F3966E39-2CCE-F14A-8D49-B8812BB0F00D}" dt="2022-12-15T09:55:26.851" v="14" actId="2696"/>
        <pc:sldMkLst>
          <pc:docMk/>
          <pc:sldMk cId="304424227" sldId="292"/>
        </pc:sldMkLst>
      </pc:sldChg>
      <pc:sldChg chg="del">
        <pc:chgData name="Alessandro Carrega" userId="aad2c8b9-e6be-4150-b5bc-cbfa57d8782b" providerId="ADAL" clId="{F3966E39-2CCE-F14A-8D49-B8812BB0F00D}" dt="2022-12-15T09:55:26.893" v="16" actId="2696"/>
        <pc:sldMkLst>
          <pc:docMk/>
          <pc:sldMk cId="3849296945" sldId="293"/>
        </pc:sldMkLst>
      </pc:sldChg>
      <pc:sldChg chg="del">
        <pc:chgData name="Alessandro Carrega" userId="aad2c8b9-e6be-4150-b5bc-cbfa57d8782b" providerId="ADAL" clId="{F3966E39-2CCE-F14A-8D49-B8812BB0F00D}" dt="2022-12-15T09:55:26.904" v="17" actId="2696"/>
        <pc:sldMkLst>
          <pc:docMk/>
          <pc:sldMk cId="2593043927" sldId="294"/>
        </pc:sldMkLst>
      </pc:sldChg>
      <pc:sldChg chg="del">
        <pc:chgData name="Alessandro Carrega" userId="aad2c8b9-e6be-4150-b5bc-cbfa57d8782b" providerId="ADAL" clId="{F3966E39-2CCE-F14A-8D49-B8812BB0F00D}" dt="2022-12-15T09:55:26.914" v="18" actId="2696"/>
        <pc:sldMkLst>
          <pc:docMk/>
          <pc:sldMk cId="2940024038" sldId="295"/>
        </pc:sldMkLst>
      </pc:sldChg>
      <pc:sldChg chg="del">
        <pc:chgData name="Alessandro Carrega" userId="aad2c8b9-e6be-4150-b5bc-cbfa57d8782b" providerId="ADAL" clId="{F3966E39-2CCE-F14A-8D49-B8812BB0F00D}" dt="2022-12-15T09:55:26.924" v="19" actId="2696"/>
        <pc:sldMkLst>
          <pc:docMk/>
          <pc:sldMk cId="2334206747" sldId="296"/>
        </pc:sldMkLst>
      </pc:sldChg>
      <pc:sldChg chg="del">
        <pc:chgData name="Alessandro Carrega" userId="aad2c8b9-e6be-4150-b5bc-cbfa57d8782b" providerId="ADAL" clId="{F3966E39-2CCE-F14A-8D49-B8812BB0F00D}" dt="2022-12-15T09:55:26.962" v="21" actId="2696"/>
        <pc:sldMkLst>
          <pc:docMk/>
          <pc:sldMk cId="3844425537" sldId="298"/>
        </pc:sldMkLst>
      </pc:sldChg>
      <pc:sldChg chg="del">
        <pc:chgData name="Alessandro Carrega" userId="aad2c8b9-e6be-4150-b5bc-cbfa57d8782b" providerId="ADAL" clId="{F3966E39-2CCE-F14A-8D49-B8812BB0F00D}" dt="2022-12-15T09:55:27.295" v="46" actId="2696"/>
        <pc:sldMkLst>
          <pc:docMk/>
          <pc:sldMk cId="2874399099" sldId="300"/>
        </pc:sldMkLst>
      </pc:sldChg>
      <pc:sldChg chg="del">
        <pc:chgData name="Alessandro Carrega" userId="aad2c8b9-e6be-4150-b5bc-cbfa57d8782b" providerId="ADAL" clId="{F3966E39-2CCE-F14A-8D49-B8812BB0F00D}" dt="2022-12-15T09:55:26.972" v="22" actId="2696"/>
        <pc:sldMkLst>
          <pc:docMk/>
          <pc:sldMk cId="1625047845" sldId="301"/>
        </pc:sldMkLst>
      </pc:sldChg>
      <pc:sldChg chg="del">
        <pc:chgData name="Alessandro Carrega" userId="aad2c8b9-e6be-4150-b5bc-cbfa57d8782b" providerId="ADAL" clId="{F3966E39-2CCE-F14A-8D49-B8812BB0F00D}" dt="2022-12-15T09:55:26.999" v="24" actId="2696"/>
        <pc:sldMkLst>
          <pc:docMk/>
          <pc:sldMk cId="2712538608" sldId="302"/>
        </pc:sldMkLst>
      </pc:sldChg>
      <pc:sldChg chg="del">
        <pc:chgData name="Alessandro Carrega" userId="aad2c8b9-e6be-4150-b5bc-cbfa57d8782b" providerId="ADAL" clId="{F3966E39-2CCE-F14A-8D49-B8812BB0F00D}" dt="2022-12-15T09:55:26.985" v="23" actId="2696"/>
        <pc:sldMkLst>
          <pc:docMk/>
          <pc:sldMk cId="2874505204" sldId="303"/>
        </pc:sldMkLst>
      </pc:sldChg>
      <pc:sldChg chg="del">
        <pc:chgData name="Alessandro Carrega" userId="aad2c8b9-e6be-4150-b5bc-cbfa57d8782b" providerId="ADAL" clId="{F3966E39-2CCE-F14A-8D49-B8812BB0F00D}" dt="2022-12-15T09:55:27.010" v="25" actId="2696"/>
        <pc:sldMkLst>
          <pc:docMk/>
          <pc:sldMk cId="3083870933" sldId="304"/>
        </pc:sldMkLst>
      </pc:sldChg>
      <pc:sldChg chg="del">
        <pc:chgData name="Alessandro Carrega" userId="aad2c8b9-e6be-4150-b5bc-cbfa57d8782b" providerId="ADAL" clId="{F3966E39-2CCE-F14A-8D49-B8812BB0F00D}" dt="2022-12-15T09:55:27.070" v="27" actId="2696"/>
        <pc:sldMkLst>
          <pc:docMk/>
          <pc:sldMk cId="2847737293" sldId="305"/>
        </pc:sldMkLst>
      </pc:sldChg>
      <pc:sldChg chg="del">
        <pc:chgData name="Alessandro Carrega" userId="aad2c8b9-e6be-4150-b5bc-cbfa57d8782b" providerId="ADAL" clId="{F3966E39-2CCE-F14A-8D49-B8812BB0F00D}" dt="2022-12-15T09:55:27.021" v="26" actId="2696"/>
        <pc:sldMkLst>
          <pc:docMk/>
          <pc:sldMk cId="699691663" sldId="306"/>
        </pc:sldMkLst>
      </pc:sldChg>
      <pc:sldChg chg="del">
        <pc:chgData name="Alessandro Carrega" userId="aad2c8b9-e6be-4150-b5bc-cbfa57d8782b" providerId="ADAL" clId="{F3966E39-2CCE-F14A-8D49-B8812BB0F00D}" dt="2022-12-15T09:55:27.090" v="28" actId="2696"/>
        <pc:sldMkLst>
          <pc:docMk/>
          <pc:sldMk cId="1573232135" sldId="307"/>
        </pc:sldMkLst>
      </pc:sldChg>
      <pc:sldChg chg="del">
        <pc:chgData name="Alessandro Carrega" userId="aad2c8b9-e6be-4150-b5bc-cbfa57d8782b" providerId="ADAL" clId="{F3966E39-2CCE-F14A-8D49-B8812BB0F00D}" dt="2022-12-15T09:55:27.100" v="29" actId="2696"/>
        <pc:sldMkLst>
          <pc:docMk/>
          <pc:sldMk cId="2867765522" sldId="308"/>
        </pc:sldMkLst>
      </pc:sldChg>
      <pc:sldChg chg="del">
        <pc:chgData name="Alessandro Carrega" userId="aad2c8b9-e6be-4150-b5bc-cbfa57d8782b" providerId="ADAL" clId="{F3966E39-2CCE-F14A-8D49-B8812BB0F00D}" dt="2022-12-15T09:55:27.110" v="30" actId="2696"/>
        <pc:sldMkLst>
          <pc:docMk/>
          <pc:sldMk cId="1755490147" sldId="309"/>
        </pc:sldMkLst>
      </pc:sldChg>
      <pc:sldChg chg="del">
        <pc:chgData name="Alessandro Carrega" userId="aad2c8b9-e6be-4150-b5bc-cbfa57d8782b" providerId="ADAL" clId="{F3966E39-2CCE-F14A-8D49-B8812BB0F00D}" dt="2022-12-15T09:55:27.121" v="31" actId="2696"/>
        <pc:sldMkLst>
          <pc:docMk/>
          <pc:sldMk cId="620949593" sldId="310"/>
        </pc:sldMkLst>
      </pc:sldChg>
      <pc:sldChg chg="del">
        <pc:chgData name="Alessandro Carrega" userId="aad2c8b9-e6be-4150-b5bc-cbfa57d8782b" providerId="ADAL" clId="{F3966E39-2CCE-F14A-8D49-B8812BB0F00D}" dt="2022-12-15T09:55:33.070" v="90" actId="2696"/>
        <pc:sldMkLst>
          <pc:docMk/>
          <pc:sldMk cId="935656787" sldId="311"/>
        </pc:sldMkLst>
      </pc:sldChg>
      <pc:sldChg chg="del">
        <pc:chgData name="Alessandro Carrega" userId="aad2c8b9-e6be-4150-b5bc-cbfa57d8782b" providerId="ADAL" clId="{F3966E39-2CCE-F14A-8D49-B8812BB0F00D}" dt="2022-12-15T09:55:27.140" v="33" actId="2696"/>
        <pc:sldMkLst>
          <pc:docMk/>
          <pc:sldMk cId="3780569765" sldId="312"/>
        </pc:sldMkLst>
      </pc:sldChg>
      <pc:sldChg chg="del">
        <pc:chgData name="Alessandro Carrega" userId="aad2c8b9-e6be-4150-b5bc-cbfa57d8782b" providerId="ADAL" clId="{F3966E39-2CCE-F14A-8D49-B8812BB0F00D}" dt="2022-12-15T09:55:27.260" v="44" actId="2696"/>
        <pc:sldMkLst>
          <pc:docMk/>
          <pc:sldMk cId="4076336179" sldId="314"/>
        </pc:sldMkLst>
      </pc:sldChg>
      <pc:sldChg chg="del">
        <pc:chgData name="Alessandro Carrega" userId="aad2c8b9-e6be-4150-b5bc-cbfa57d8782b" providerId="ADAL" clId="{F3966E39-2CCE-F14A-8D49-B8812BB0F00D}" dt="2022-12-15T09:55:27.154" v="35" actId="2696"/>
        <pc:sldMkLst>
          <pc:docMk/>
          <pc:sldMk cId="881521505" sldId="315"/>
        </pc:sldMkLst>
      </pc:sldChg>
      <pc:sldChg chg="del">
        <pc:chgData name="Alessandro Carrega" userId="aad2c8b9-e6be-4150-b5bc-cbfa57d8782b" providerId="ADAL" clId="{F3966E39-2CCE-F14A-8D49-B8812BB0F00D}" dt="2022-12-15T09:55:27.210" v="42" actId="2696"/>
        <pc:sldMkLst>
          <pc:docMk/>
          <pc:sldMk cId="2501246615" sldId="316"/>
        </pc:sldMkLst>
      </pc:sldChg>
      <pc:sldChg chg="del">
        <pc:chgData name="Alessandro Carrega" userId="aad2c8b9-e6be-4150-b5bc-cbfa57d8782b" providerId="ADAL" clId="{F3966E39-2CCE-F14A-8D49-B8812BB0F00D}" dt="2022-12-15T09:55:27.181" v="39" actId="2696"/>
        <pc:sldMkLst>
          <pc:docMk/>
          <pc:sldMk cId="46795972" sldId="317"/>
        </pc:sldMkLst>
      </pc:sldChg>
      <pc:sldChg chg="del">
        <pc:chgData name="Alessandro Carrega" userId="aad2c8b9-e6be-4150-b5bc-cbfa57d8782b" providerId="ADAL" clId="{F3966E39-2CCE-F14A-8D49-B8812BB0F00D}" dt="2022-12-15T09:55:27.194" v="40" actId="2696"/>
        <pc:sldMkLst>
          <pc:docMk/>
          <pc:sldMk cId="3255115775" sldId="318"/>
        </pc:sldMkLst>
      </pc:sldChg>
      <pc:sldChg chg="del">
        <pc:chgData name="Alessandro Carrega" userId="aad2c8b9-e6be-4150-b5bc-cbfa57d8782b" providerId="ADAL" clId="{F3966E39-2CCE-F14A-8D49-B8812BB0F00D}" dt="2022-12-15T09:55:27.199" v="41" actId="2696"/>
        <pc:sldMkLst>
          <pc:docMk/>
          <pc:sldMk cId="2851479555" sldId="319"/>
        </pc:sldMkLst>
      </pc:sldChg>
      <pc:sldChg chg="del">
        <pc:chgData name="Alessandro Carrega" userId="aad2c8b9-e6be-4150-b5bc-cbfa57d8782b" providerId="ADAL" clId="{F3966E39-2CCE-F14A-8D49-B8812BB0F00D}" dt="2022-12-15T09:55:27.164" v="36" actId="2696"/>
        <pc:sldMkLst>
          <pc:docMk/>
          <pc:sldMk cId="232501443" sldId="320"/>
        </pc:sldMkLst>
      </pc:sldChg>
      <pc:sldChg chg="del">
        <pc:chgData name="Alessandro Carrega" userId="aad2c8b9-e6be-4150-b5bc-cbfa57d8782b" providerId="ADAL" clId="{F3966E39-2CCE-F14A-8D49-B8812BB0F00D}" dt="2022-12-15T09:55:27.171" v="37" actId="2696"/>
        <pc:sldMkLst>
          <pc:docMk/>
          <pc:sldMk cId="2178057742" sldId="321"/>
        </pc:sldMkLst>
      </pc:sldChg>
      <pc:sldChg chg="del">
        <pc:chgData name="Alessandro Carrega" userId="aad2c8b9-e6be-4150-b5bc-cbfa57d8782b" providerId="ADAL" clId="{F3966E39-2CCE-F14A-8D49-B8812BB0F00D}" dt="2022-12-15T09:55:27.177" v="38" actId="2696"/>
        <pc:sldMkLst>
          <pc:docMk/>
          <pc:sldMk cId="2101025306" sldId="322"/>
        </pc:sldMkLst>
      </pc:sldChg>
      <pc:sldChg chg="del">
        <pc:chgData name="Alessandro Carrega" userId="aad2c8b9-e6be-4150-b5bc-cbfa57d8782b" providerId="ADAL" clId="{F3966E39-2CCE-F14A-8D49-B8812BB0F00D}" dt="2022-12-15T09:55:27.232" v="43" actId="2696"/>
        <pc:sldMkLst>
          <pc:docMk/>
          <pc:sldMk cId="172534616" sldId="323"/>
        </pc:sldMkLst>
      </pc:sldChg>
      <pc:sldChg chg="del">
        <pc:chgData name="Alessandro Carrega" userId="aad2c8b9-e6be-4150-b5bc-cbfa57d8782b" providerId="ADAL" clId="{F3966E39-2CCE-F14A-8D49-B8812BB0F00D}" dt="2022-12-15T09:55:26.946" v="20" actId="2696"/>
        <pc:sldMkLst>
          <pc:docMk/>
          <pc:sldMk cId="2243634935" sldId="325"/>
        </pc:sldMkLst>
      </pc:sldChg>
      <pc:sldChg chg="del">
        <pc:chgData name="Alessandro Carrega" userId="aad2c8b9-e6be-4150-b5bc-cbfa57d8782b" providerId="ADAL" clId="{F3966E39-2CCE-F14A-8D49-B8812BB0F00D}" dt="2022-12-15T09:55:27.131" v="32" actId="2696"/>
        <pc:sldMkLst>
          <pc:docMk/>
          <pc:sldMk cId="3987746543" sldId="326"/>
        </pc:sldMkLst>
      </pc:sldChg>
      <pc:sldChg chg="del">
        <pc:chgData name="Alessandro Carrega" userId="aad2c8b9-e6be-4150-b5bc-cbfa57d8782b" providerId="ADAL" clId="{F3966E39-2CCE-F14A-8D49-B8812BB0F00D}" dt="2022-12-15T09:55:27.148" v="34" actId="2696"/>
        <pc:sldMkLst>
          <pc:docMk/>
          <pc:sldMk cId="2366179360" sldId="327"/>
        </pc:sldMkLst>
      </pc:sldChg>
      <pc:sldChg chg="del">
        <pc:chgData name="Alessandro Carrega" userId="aad2c8b9-e6be-4150-b5bc-cbfa57d8782b" providerId="ADAL" clId="{F3966E39-2CCE-F14A-8D49-B8812BB0F00D}" dt="2022-12-15T09:55:27.340" v="50" actId="2696"/>
        <pc:sldMkLst>
          <pc:docMk/>
          <pc:sldMk cId="1392536892" sldId="328"/>
        </pc:sldMkLst>
      </pc:sldChg>
      <pc:sldChg chg="del">
        <pc:chgData name="Alessandro Carrega" userId="aad2c8b9-e6be-4150-b5bc-cbfa57d8782b" providerId="ADAL" clId="{F3966E39-2CCE-F14A-8D49-B8812BB0F00D}" dt="2022-12-15T09:55:27.693" v="83" actId="2696"/>
        <pc:sldMkLst>
          <pc:docMk/>
          <pc:sldMk cId="1636347961" sldId="330"/>
        </pc:sldMkLst>
      </pc:sldChg>
      <pc:sldChg chg="del">
        <pc:chgData name="Alessandro Carrega" userId="aad2c8b9-e6be-4150-b5bc-cbfa57d8782b" providerId="ADAL" clId="{F3966E39-2CCE-F14A-8D49-B8812BB0F00D}" dt="2022-12-15T09:55:27.329" v="49" actId="2696"/>
        <pc:sldMkLst>
          <pc:docMk/>
          <pc:sldMk cId="1211038493" sldId="331"/>
        </pc:sldMkLst>
      </pc:sldChg>
      <pc:sldChg chg="del">
        <pc:chgData name="Alessandro Carrega" userId="aad2c8b9-e6be-4150-b5bc-cbfa57d8782b" providerId="ADAL" clId="{F3966E39-2CCE-F14A-8D49-B8812BB0F00D}" dt="2022-12-15T09:55:27.347" v="51" actId="2696"/>
        <pc:sldMkLst>
          <pc:docMk/>
          <pc:sldMk cId="3576147794" sldId="332"/>
        </pc:sldMkLst>
      </pc:sldChg>
      <pc:sldChg chg="del">
        <pc:chgData name="Alessandro Carrega" userId="aad2c8b9-e6be-4150-b5bc-cbfa57d8782b" providerId="ADAL" clId="{F3966E39-2CCE-F14A-8D49-B8812BB0F00D}" dt="2022-12-15T09:55:27.359" v="52" actId="2696"/>
        <pc:sldMkLst>
          <pc:docMk/>
          <pc:sldMk cId="1899450740" sldId="333"/>
        </pc:sldMkLst>
      </pc:sldChg>
      <pc:sldChg chg="del">
        <pc:chgData name="Alessandro Carrega" userId="aad2c8b9-e6be-4150-b5bc-cbfa57d8782b" providerId="ADAL" clId="{F3966E39-2CCE-F14A-8D49-B8812BB0F00D}" dt="2022-12-15T09:55:27.370" v="53" actId="2696"/>
        <pc:sldMkLst>
          <pc:docMk/>
          <pc:sldMk cId="2957649681" sldId="334"/>
        </pc:sldMkLst>
      </pc:sldChg>
      <pc:sldChg chg="del">
        <pc:chgData name="Alessandro Carrega" userId="aad2c8b9-e6be-4150-b5bc-cbfa57d8782b" providerId="ADAL" clId="{F3966E39-2CCE-F14A-8D49-B8812BB0F00D}" dt="2022-12-15T09:55:27.383" v="54" actId="2696"/>
        <pc:sldMkLst>
          <pc:docMk/>
          <pc:sldMk cId="744871050" sldId="335"/>
        </pc:sldMkLst>
      </pc:sldChg>
      <pc:sldChg chg="del">
        <pc:chgData name="Alessandro Carrega" userId="aad2c8b9-e6be-4150-b5bc-cbfa57d8782b" providerId="ADAL" clId="{F3966E39-2CCE-F14A-8D49-B8812BB0F00D}" dt="2022-12-15T09:55:27.322" v="48" actId="2696"/>
        <pc:sldMkLst>
          <pc:docMk/>
          <pc:sldMk cId="2806546035" sldId="337"/>
        </pc:sldMkLst>
      </pc:sldChg>
      <pc:sldChg chg="del">
        <pc:chgData name="Alessandro Carrega" userId="aad2c8b9-e6be-4150-b5bc-cbfa57d8782b" providerId="ADAL" clId="{F3966E39-2CCE-F14A-8D49-B8812BB0F00D}" dt="2022-12-15T09:55:27.398" v="55" actId="2696"/>
        <pc:sldMkLst>
          <pc:docMk/>
          <pc:sldMk cId="3613779817" sldId="339"/>
        </pc:sldMkLst>
      </pc:sldChg>
      <pc:sldChg chg="del">
        <pc:chgData name="Alessandro Carrega" userId="aad2c8b9-e6be-4150-b5bc-cbfa57d8782b" providerId="ADAL" clId="{F3966E39-2CCE-F14A-8D49-B8812BB0F00D}" dt="2022-12-15T09:55:27.407" v="56" actId="2696"/>
        <pc:sldMkLst>
          <pc:docMk/>
          <pc:sldMk cId="3163440288" sldId="340"/>
        </pc:sldMkLst>
      </pc:sldChg>
      <pc:sldChg chg="del">
        <pc:chgData name="Alessandro Carrega" userId="aad2c8b9-e6be-4150-b5bc-cbfa57d8782b" providerId="ADAL" clId="{F3966E39-2CCE-F14A-8D49-B8812BB0F00D}" dt="2022-12-15T09:55:27.427" v="58" actId="2696"/>
        <pc:sldMkLst>
          <pc:docMk/>
          <pc:sldMk cId="2847208135" sldId="344"/>
        </pc:sldMkLst>
      </pc:sldChg>
      <pc:sldChg chg="del">
        <pc:chgData name="Alessandro Carrega" userId="aad2c8b9-e6be-4150-b5bc-cbfa57d8782b" providerId="ADAL" clId="{F3966E39-2CCE-F14A-8D49-B8812BB0F00D}" dt="2022-12-15T09:55:27.308" v="47" actId="2696"/>
        <pc:sldMkLst>
          <pc:docMk/>
          <pc:sldMk cId="606147853" sldId="346"/>
        </pc:sldMkLst>
      </pc:sldChg>
      <pc:sldChg chg="del">
        <pc:chgData name="Alessandro Carrega" userId="aad2c8b9-e6be-4150-b5bc-cbfa57d8782b" providerId="ADAL" clId="{F3966E39-2CCE-F14A-8D49-B8812BB0F00D}" dt="2022-12-15T09:55:27.418" v="57" actId="2696"/>
        <pc:sldMkLst>
          <pc:docMk/>
          <pc:sldMk cId="269861628" sldId="347"/>
        </pc:sldMkLst>
      </pc:sldChg>
      <pc:sldChg chg="del">
        <pc:chgData name="Alessandro Carrega" userId="aad2c8b9-e6be-4150-b5bc-cbfa57d8782b" providerId="ADAL" clId="{F3966E39-2CCE-F14A-8D49-B8812BB0F00D}" dt="2022-12-15T09:55:27.440" v="60" actId="2696"/>
        <pc:sldMkLst>
          <pc:docMk/>
          <pc:sldMk cId="2096936973" sldId="348"/>
        </pc:sldMkLst>
      </pc:sldChg>
      <pc:sldChg chg="del">
        <pc:chgData name="Alessandro Carrega" userId="aad2c8b9-e6be-4150-b5bc-cbfa57d8782b" providerId="ADAL" clId="{F3966E39-2CCE-F14A-8D49-B8812BB0F00D}" dt="2022-12-15T09:55:27.452" v="61" actId="2696"/>
        <pc:sldMkLst>
          <pc:docMk/>
          <pc:sldMk cId="2262770739" sldId="349"/>
        </pc:sldMkLst>
      </pc:sldChg>
      <pc:sldChg chg="del">
        <pc:chgData name="Alessandro Carrega" userId="aad2c8b9-e6be-4150-b5bc-cbfa57d8782b" providerId="ADAL" clId="{F3966E39-2CCE-F14A-8D49-B8812BB0F00D}" dt="2022-12-15T09:55:27.573" v="67" actId="2696"/>
        <pc:sldMkLst>
          <pc:docMk/>
          <pc:sldMk cId="112098101" sldId="350"/>
        </pc:sldMkLst>
      </pc:sldChg>
      <pc:sldChg chg="del">
        <pc:chgData name="Alessandro Carrega" userId="aad2c8b9-e6be-4150-b5bc-cbfa57d8782b" providerId="ADAL" clId="{F3966E39-2CCE-F14A-8D49-B8812BB0F00D}" dt="2022-12-15T09:55:27.484" v="62" actId="2696"/>
        <pc:sldMkLst>
          <pc:docMk/>
          <pc:sldMk cId="3569676544" sldId="351"/>
        </pc:sldMkLst>
      </pc:sldChg>
      <pc:sldChg chg="del">
        <pc:chgData name="Alessandro Carrega" userId="aad2c8b9-e6be-4150-b5bc-cbfa57d8782b" providerId="ADAL" clId="{F3966E39-2CCE-F14A-8D49-B8812BB0F00D}" dt="2022-12-15T09:55:27.503" v="63" actId="2696"/>
        <pc:sldMkLst>
          <pc:docMk/>
          <pc:sldMk cId="1422384569" sldId="352"/>
        </pc:sldMkLst>
      </pc:sldChg>
      <pc:sldChg chg="del">
        <pc:chgData name="Alessandro Carrega" userId="aad2c8b9-e6be-4150-b5bc-cbfa57d8782b" providerId="ADAL" clId="{F3966E39-2CCE-F14A-8D49-B8812BB0F00D}" dt="2022-12-15T09:55:27.536" v="64" actId="2696"/>
        <pc:sldMkLst>
          <pc:docMk/>
          <pc:sldMk cId="2618770759" sldId="353"/>
        </pc:sldMkLst>
      </pc:sldChg>
      <pc:sldChg chg="del">
        <pc:chgData name="Alessandro Carrega" userId="aad2c8b9-e6be-4150-b5bc-cbfa57d8782b" providerId="ADAL" clId="{F3966E39-2CCE-F14A-8D49-B8812BB0F00D}" dt="2022-12-15T09:55:27.563" v="65" actId="2696"/>
        <pc:sldMkLst>
          <pc:docMk/>
          <pc:sldMk cId="2382947721" sldId="354"/>
        </pc:sldMkLst>
      </pc:sldChg>
      <pc:sldChg chg="del">
        <pc:chgData name="Alessandro Carrega" userId="aad2c8b9-e6be-4150-b5bc-cbfa57d8782b" providerId="ADAL" clId="{F3966E39-2CCE-F14A-8D49-B8812BB0F00D}" dt="2022-12-15T09:55:27.435" v="59" actId="2696"/>
        <pc:sldMkLst>
          <pc:docMk/>
          <pc:sldMk cId="2086222526" sldId="355"/>
        </pc:sldMkLst>
      </pc:sldChg>
      <pc:sldChg chg="del">
        <pc:chgData name="Alessandro Carrega" userId="aad2c8b9-e6be-4150-b5bc-cbfa57d8782b" providerId="ADAL" clId="{F3966E39-2CCE-F14A-8D49-B8812BB0F00D}" dt="2022-12-15T09:55:27.603" v="71" actId="2696"/>
        <pc:sldMkLst>
          <pc:docMk/>
          <pc:sldMk cId="780811568" sldId="356"/>
        </pc:sldMkLst>
      </pc:sldChg>
      <pc:sldChg chg="del">
        <pc:chgData name="Alessandro Carrega" userId="aad2c8b9-e6be-4150-b5bc-cbfa57d8782b" providerId="ADAL" clId="{F3966E39-2CCE-F14A-8D49-B8812BB0F00D}" dt="2022-12-15T09:55:27.617" v="72" actId="2696"/>
        <pc:sldMkLst>
          <pc:docMk/>
          <pc:sldMk cId="540824766" sldId="357"/>
        </pc:sldMkLst>
      </pc:sldChg>
      <pc:sldChg chg="del">
        <pc:chgData name="Alessandro Carrega" userId="aad2c8b9-e6be-4150-b5bc-cbfa57d8782b" providerId="ADAL" clId="{F3966E39-2CCE-F14A-8D49-B8812BB0F00D}" dt="2022-12-15T09:55:27.651" v="74" actId="2696"/>
        <pc:sldMkLst>
          <pc:docMk/>
          <pc:sldMk cId="2902951085" sldId="358"/>
        </pc:sldMkLst>
      </pc:sldChg>
      <pc:sldChg chg="del">
        <pc:chgData name="Alessandro Carrega" userId="aad2c8b9-e6be-4150-b5bc-cbfa57d8782b" providerId="ADAL" clId="{F3966E39-2CCE-F14A-8D49-B8812BB0F00D}" dt="2022-12-15T09:55:27.589" v="69" actId="2696"/>
        <pc:sldMkLst>
          <pc:docMk/>
          <pc:sldMk cId="72549867" sldId="359"/>
        </pc:sldMkLst>
      </pc:sldChg>
      <pc:sldChg chg="del">
        <pc:chgData name="Alessandro Carrega" userId="aad2c8b9-e6be-4150-b5bc-cbfa57d8782b" providerId="ADAL" clId="{F3966E39-2CCE-F14A-8D49-B8812BB0F00D}" dt="2022-12-15T09:55:27.599" v="70" actId="2696"/>
        <pc:sldMkLst>
          <pc:docMk/>
          <pc:sldMk cId="2982543621" sldId="360"/>
        </pc:sldMkLst>
      </pc:sldChg>
      <pc:sldChg chg="del">
        <pc:chgData name="Alessandro Carrega" userId="aad2c8b9-e6be-4150-b5bc-cbfa57d8782b" providerId="ADAL" clId="{F3966E39-2CCE-F14A-8D49-B8812BB0F00D}" dt="2022-12-15T09:55:27.579" v="68" actId="2696"/>
        <pc:sldMkLst>
          <pc:docMk/>
          <pc:sldMk cId="992275154" sldId="361"/>
        </pc:sldMkLst>
      </pc:sldChg>
      <pc:sldChg chg="del">
        <pc:chgData name="Alessandro Carrega" userId="aad2c8b9-e6be-4150-b5bc-cbfa57d8782b" providerId="ADAL" clId="{F3966E39-2CCE-F14A-8D49-B8812BB0F00D}" dt="2022-12-15T09:55:27.623" v="73" actId="2696"/>
        <pc:sldMkLst>
          <pc:docMk/>
          <pc:sldMk cId="2372317015" sldId="362"/>
        </pc:sldMkLst>
      </pc:sldChg>
      <pc:sldChg chg="del">
        <pc:chgData name="Alessandro Carrega" userId="aad2c8b9-e6be-4150-b5bc-cbfa57d8782b" providerId="ADAL" clId="{F3966E39-2CCE-F14A-8D49-B8812BB0F00D}" dt="2022-12-15T09:55:27.673" v="79" actId="2696"/>
        <pc:sldMkLst>
          <pc:docMk/>
          <pc:sldMk cId="3636011604" sldId="363"/>
        </pc:sldMkLst>
      </pc:sldChg>
      <pc:sldChg chg="del">
        <pc:chgData name="Alessandro Carrega" userId="aad2c8b9-e6be-4150-b5bc-cbfa57d8782b" providerId="ADAL" clId="{F3966E39-2CCE-F14A-8D49-B8812BB0F00D}" dt="2022-12-15T09:55:27.659" v="75" actId="2696"/>
        <pc:sldMkLst>
          <pc:docMk/>
          <pc:sldMk cId="2616519576" sldId="364"/>
        </pc:sldMkLst>
      </pc:sldChg>
      <pc:sldChg chg="del">
        <pc:chgData name="Alessandro Carrega" userId="aad2c8b9-e6be-4150-b5bc-cbfa57d8782b" providerId="ADAL" clId="{F3966E39-2CCE-F14A-8D49-B8812BB0F00D}" dt="2022-12-15T09:55:27.669" v="77" actId="2696"/>
        <pc:sldMkLst>
          <pc:docMk/>
          <pc:sldMk cId="1963449783" sldId="365"/>
        </pc:sldMkLst>
      </pc:sldChg>
      <pc:sldChg chg="del">
        <pc:chgData name="Alessandro Carrega" userId="aad2c8b9-e6be-4150-b5bc-cbfa57d8782b" providerId="ADAL" clId="{F3966E39-2CCE-F14A-8D49-B8812BB0F00D}" dt="2022-12-15T09:55:27.686" v="82" actId="2696"/>
        <pc:sldMkLst>
          <pc:docMk/>
          <pc:sldMk cId="3782767391" sldId="366"/>
        </pc:sldMkLst>
      </pc:sldChg>
      <pc:sldChg chg="del">
        <pc:chgData name="Alessandro Carrega" userId="aad2c8b9-e6be-4150-b5bc-cbfa57d8782b" providerId="ADAL" clId="{F3966E39-2CCE-F14A-8D49-B8812BB0F00D}" dt="2022-12-15T09:55:27.680" v="81" actId="2696"/>
        <pc:sldMkLst>
          <pc:docMk/>
          <pc:sldMk cId="1666482433" sldId="367"/>
        </pc:sldMkLst>
      </pc:sldChg>
      <pc:sldChg chg="del">
        <pc:chgData name="Alessandro Carrega" userId="aad2c8b9-e6be-4150-b5bc-cbfa57d8782b" providerId="ADAL" clId="{F3966E39-2CCE-F14A-8D49-B8812BB0F00D}" dt="2022-12-15T09:55:27.703" v="84" actId="2696"/>
        <pc:sldMkLst>
          <pc:docMk/>
          <pc:sldMk cId="3642570426" sldId="368"/>
        </pc:sldMkLst>
      </pc:sldChg>
      <pc:sldChg chg="del">
        <pc:chgData name="Alessandro Carrega" userId="aad2c8b9-e6be-4150-b5bc-cbfa57d8782b" providerId="ADAL" clId="{F3966E39-2CCE-F14A-8D49-B8812BB0F00D}" dt="2022-12-15T09:55:27.676" v="80" actId="2696"/>
        <pc:sldMkLst>
          <pc:docMk/>
          <pc:sldMk cId="3790165159" sldId="369"/>
        </pc:sldMkLst>
      </pc:sldChg>
      <pc:sldChg chg="del">
        <pc:chgData name="Alessandro Carrega" userId="aad2c8b9-e6be-4150-b5bc-cbfa57d8782b" providerId="ADAL" clId="{F3966E39-2CCE-F14A-8D49-B8812BB0F00D}" dt="2022-12-15T09:55:27.712" v="85" actId="2696"/>
        <pc:sldMkLst>
          <pc:docMk/>
          <pc:sldMk cId="3619101251" sldId="370"/>
        </pc:sldMkLst>
      </pc:sldChg>
      <pc:sldChg chg="del">
        <pc:chgData name="Alessandro Carrega" userId="aad2c8b9-e6be-4150-b5bc-cbfa57d8782b" providerId="ADAL" clId="{F3966E39-2CCE-F14A-8D49-B8812BB0F00D}" dt="2022-12-15T09:55:26.817" v="11" actId="2696"/>
        <pc:sldMkLst>
          <pc:docMk/>
          <pc:sldMk cId="905118332" sldId="371"/>
        </pc:sldMkLst>
      </pc:sldChg>
      <pc:sldChg chg="del">
        <pc:chgData name="Alessandro Carrega" userId="aad2c8b9-e6be-4150-b5bc-cbfa57d8782b" providerId="ADAL" clId="{F3966E39-2CCE-F14A-8D49-B8812BB0F00D}" dt="2022-12-15T09:55:27.723" v="86" actId="2696"/>
        <pc:sldMkLst>
          <pc:docMk/>
          <pc:sldMk cId="417533361" sldId="372"/>
        </pc:sldMkLst>
      </pc:sldChg>
      <pc:sldChg chg="del">
        <pc:chgData name="Alessandro Carrega" userId="aad2c8b9-e6be-4150-b5bc-cbfa57d8782b" providerId="ADAL" clId="{F3966E39-2CCE-F14A-8D49-B8812BB0F00D}" dt="2022-12-15T09:55:30.680" v="87" actId="2696"/>
        <pc:sldMkLst>
          <pc:docMk/>
          <pc:sldMk cId="359774056" sldId="373"/>
        </pc:sldMkLst>
      </pc:sldChg>
      <pc:sldChg chg="del">
        <pc:chgData name="Alessandro Carrega" userId="aad2c8b9-e6be-4150-b5bc-cbfa57d8782b" providerId="ADAL" clId="{F3966E39-2CCE-F14A-8D49-B8812BB0F00D}" dt="2022-12-15T09:55:30.733" v="88" actId="2696"/>
        <pc:sldMkLst>
          <pc:docMk/>
          <pc:sldMk cId="3704246382" sldId="374"/>
        </pc:sldMkLst>
      </pc:sldChg>
      <pc:sldChg chg="del">
        <pc:chgData name="Alessandro Carrega" userId="aad2c8b9-e6be-4150-b5bc-cbfa57d8782b" providerId="ADAL" clId="{F3966E39-2CCE-F14A-8D49-B8812BB0F00D}" dt="2022-12-15T09:55:32.237" v="89" actId="2696"/>
        <pc:sldMkLst>
          <pc:docMk/>
          <pc:sldMk cId="2446287234" sldId="375"/>
        </pc:sldMkLst>
      </pc:sldChg>
      <pc:sldChg chg="del">
        <pc:chgData name="Alessandro Carrega" userId="aad2c8b9-e6be-4150-b5bc-cbfa57d8782b" providerId="ADAL" clId="{F3966E39-2CCE-F14A-8D49-B8812BB0F00D}" dt="2022-12-15T09:55:33.873" v="91" actId="2696"/>
        <pc:sldMkLst>
          <pc:docMk/>
          <pc:sldMk cId="1540700563" sldId="376"/>
        </pc:sldMkLst>
      </pc:sldChg>
      <pc:sldChg chg="del">
        <pc:chgData name="Alessandro Carrega" userId="aad2c8b9-e6be-4150-b5bc-cbfa57d8782b" providerId="ADAL" clId="{F3966E39-2CCE-F14A-8D49-B8812BB0F00D}" dt="2022-12-15T09:55:27.569" v="66" actId="2696"/>
        <pc:sldMkLst>
          <pc:docMk/>
          <pc:sldMk cId="1344666517" sldId="377"/>
        </pc:sldMkLst>
      </pc:sldChg>
      <pc:sldChg chg="del">
        <pc:chgData name="Alessandro Carrega" userId="aad2c8b9-e6be-4150-b5bc-cbfa57d8782b" providerId="ADAL" clId="{F3966E39-2CCE-F14A-8D49-B8812BB0F00D}" dt="2022-12-15T09:55:26.778" v="7" actId="2696"/>
        <pc:sldMkLst>
          <pc:docMk/>
          <pc:sldMk cId="3970988133" sldId="378"/>
        </pc:sldMkLst>
      </pc:sldChg>
      <pc:sldChg chg="del">
        <pc:chgData name="Alessandro Carrega" userId="aad2c8b9-e6be-4150-b5bc-cbfa57d8782b" providerId="ADAL" clId="{F3966E39-2CCE-F14A-8D49-B8812BB0F00D}" dt="2022-12-15T09:55:26.804" v="9" actId="2696"/>
        <pc:sldMkLst>
          <pc:docMk/>
          <pc:sldMk cId="925582111" sldId="379"/>
        </pc:sldMkLst>
      </pc:sldChg>
      <pc:sldChg chg="modSp mod">
        <pc:chgData name="Alessandro Carrega" userId="aad2c8b9-e6be-4150-b5bc-cbfa57d8782b" providerId="ADAL" clId="{F3966E39-2CCE-F14A-8D49-B8812BB0F00D}" dt="2022-12-15T13:15:44.215" v="774" actId="948"/>
        <pc:sldMkLst>
          <pc:docMk/>
          <pc:sldMk cId="742394567" sldId="382"/>
        </pc:sldMkLst>
        <pc:spChg chg="mod">
          <ac:chgData name="Alessandro Carrega" userId="aad2c8b9-e6be-4150-b5bc-cbfa57d8782b" providerId="ADAL" clId="{F3966E39-2CCE-F14A-8D49-B8812BB0F00D}" dt="2022-12-15T13:15:44.215" v="774" actId="948"/>
          <ac:spMkLst>
            <pc:docMk/>
            <pc:sldMk cId="742394567" sldId="382"/>
            <ac:spMk id="2" creationId="{BD413E14-FE9E-A706-259E-196B88120F76}"/>
          </ac:spMkLst>
        </pc:spChg>
      </pc:sldChg>
      <pc:sldChg chg="modSp mod">
        <pc:chgData name="Alessandro Carrega" userId="aad2c8b9-e6be-4150-b5bc-cbfa57d8782b" providerId="ADAL" clId="{F3966E39-2CCE-F14A-8D49-B8812BB0F00D}" dt="2022-12-15T13:16:12.700" v="779" actId="948"/>
        <pc:sldMkLst>
          <pc:docMk/>
          <pc:sldMk cId="3029560713" sldId="383"/>
        </pc:sldMkLst>
        <pc:spChg chg="mod">
          <ac:chgData name="Alessandro Carrega" userId="aad2c8b9-e6be-4150-b5bc-cbfa57d8782b" providerId="ADAL" clId="{F3966E39-2CCE-F14A-8D49-B8812BB0F00D}" dt="2022-12-15T13:16:12.700" v="779" actId="948"/>
          <ac:spMkLst>
            <pc:docMk/>
            <pc:sldMk cId="3029560713" sldId="383"/>
            <ac:spMk id="2" creationId="{F282D456-A46B-03FA-57D5-1987C471B5D9}"/>
          </ac:spMkLst>
        </pc:spChg>
      </pc:sldChg>
      <pc:sldChg chg="modSp mod">
        <pc:chgData name="Alessandro Carrega" userId="aad2c8b9-e6be-4150-b5bc-cbfa57d8782b" providerId="ADAL" clId="{F3966E39-2CCE-F14A-8D49-B8812BB0F00D}" dt="2022-12-15T13:41:11.909" v="1377" actId="20577"/>
        <pc:sldMkLst>
          <pc:docMk/>
          <pc:sldMk cId="2800481219" sldId="384"/>
        </pc:sldMkLst>
        <pc:spChg chg="mod">
          <ac:chgData name="Alessandro Carrega" userId="aad2c8b9-e6be-4150-b5bc-cbfa57d8782b" providerId="ADAL" clId="{F3966E39-2CCE-F14A-8D49-B8812BB0F00D}" dt="2022-12-15T13:16:27.718" v="781" actId="948"/>
          <ac:spMkLst>
            <pc:docMk/>
            <pc:sldMk cId="2800481219" sldId="384"/>
            <ac:spMk id="2" creationId="{A422E77E-C111-961F-E36F-A62F53428B19}"/>
          </ac:spMkLst>
        </pc:spChg>
        <pc:spChg chg="mod">
          <ac:chgData name="Alessandro Carrega" userId="aad2c8b9-e6be-4150-b5bc-cbfa57d8782b" providerId="ADAL" clId="{F3966E39-2CCE-F14A-8D49-B8812BB0F00D}" dt="2022-12-15T13:41:11.909" v="1377" actId="20577"/>
          <ac:spMkLst>
            <pc:docMk/>
            <pc:sldMk cId="2800481219" sldId="384"/>
            <ac:spMk id="7" creationId="{DA5B70FF-5505-8D8B-7A88-E89A46EB3461}"/>
          </ac:spMkLst>
        </pc:spChg>
      </pc:sldChg>
      <pc:sldChg chg="modSp mod">
        <pc:chgData name="Alessandro Carrega" userId="aad2c8b9-e6be-4150-b5bc-cbfa57d8782b" providerId="ADAL" clId="{F3966E39-2CCE-F14A-8D49-B8812BB0F00D}" dt="2022-12-15T13:16:38.437" v="782" actId="948"/>
        <pc:sldMkLst>
          <pc:docMk/>
          <pc:sldMk cId="1991910231" sldId="386"/>
        </pc:sldMkLst>
        <pc:spChg chg="mod">
          <ac:chgData name="Alessandro Carrega" userId="aad2c8b9-e6be-4150-b5bc-cbfa57d8782b" providerId="ADAL" clId="{F3966E39-2CCE-F14A-8D49-B8812BB0F00D}" dt="2022-12-15T13:16:38.437" v="782" actId="948"/>
          <ac:spMkLst>
            <pc:docMk/>
            <pc:sldMk cId="1991910231" sldId="386"/>
            <ac:spMk id="2" creationId="{A422E77E-C111-961F-E36F-A62F53428B19}"/>
          </ac:spMkLst>
        </pc:spChg>
        <pc:spChg chg="mod">
          <ac:chgData name="Alessandro Carrega" userId="aad2c8b9-e6be-4150-b5bc-cbfa57d8782b" providerId="ADAL" clId="{F3966E39-2CCE-F14A-8D49-B8812BB0F00D}" dt="2022-12-15T09:59:12.985" v="258" actId="242"/>
          <ac:spMkLst>
            <pc:docMk/>
            <pc:sldMk cId="1991910231" sldId="386"/>
            <ac:spMk id="7" creationId="{DA5B70FF-5505-8D8B-7A88-E89A46EB3461}"/>
          </ac:spMkLst>
        </pc:spChg>
      </pc:sldChg>
      <pc:sldChg chg="modSp mod">
        <pc:chgData name="Alessandro Carrega" userId="aad2c8b9-e6be-4150-b5bc-cbfa57d8782b" providerId="ADAL" clId="{F3966E39-2CCE-F14A-8D49-B8812BB0F00D}" dt="2022-12-15T09:58:38.818" v="241" actId="1076"/>
        <pc:sldMkLst>
          <pc:docMk/>
          <pc:sldMk cId="2331040812" sldId="387"/>
        </pc:sldMkLst>
        <pc:spChg chg="mod">
          <ac:chgData name="Alessandro Carrega" userId="aad2c8b9-e6be-4150-b5bc-cbfa57d8782b" providerId="ADAL" clId="{F3966E39-2CCE-F14A-8D49-B8812BB0F00D}" dt="2022-12-15T09:58:33.466" v="239" actId="255"/>
          <ac:spMkLst>
            <pc:docMk/>
            <pc:sldMk cId="2331040812" sldId="387"/>
            <ac:spMk id="2" creationId="{A422E77E-C111-961F-E36F-A62F53428B19}"/>
          </ac:spMkLst>
        </pc:spChg>
        <pc:picChg chg="mod">
          <ac:chgData name="Alessandro Carrega" userId="aad2c8b9-e6be-4150-b5bc-cbfa57d8782b" providerId="ADAL" clId="{F3966E39-2CCE-F14A-8D49-B8812BB0F00D}" dt="2022-12-15T09:58:38.818" v="241" actId="1076"/>
          <ac:picMkLst>
            <pc:docMk/>
            <pc:sldMk cId="2331040812" sldId="387"/>
            <ac:picMk id="5" creationId="{9A3236AC-850A-78EE-5BFF-DF762DD5B1FB}"/>
          </ac:picMkLst>
        </pc:picChg>
      </pc:sldChg>
      <pc:sldChg chg="modSp mod">
        <pc:chgData name="Alessandro Carrega" userId="aad2c8b9-e6be-4150-b5bc-cbfa57d8782b" providerId="ADAL" clId="{F3966E39-2CCE-F14A-8D49-B8812BB0F00D}" dt="2022-12-15T13:39:32.482" v="1334" actId="20577"/>
        <pc:sldMkLst>
          <pc:docMk/>
          <pc:sldMk cId="43660832" sldId="388"/>
        </pc:sldMkLst>
        <pc:spChg chg="mod">
          <ac:chgData name="Alessandro Carrega" userId="aad2c8b9-e6be-4150-b5bc-cbfa57d8782b" providerId="ADAL" clId="{F3966E39-2CCE-F14A-8D49-B8812BB0F00D}" dt="2022-12-15T13:16:57.846" v="783" actId="948"/>
          <ac:spMkLst>
            <pc:docMk/>
            <pc:sldMk cId="43660832" sldId="38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39:32.482" v="1334" actId="20577"/>
          <ac:spMkLst>
            <pc:docMk/>
            <pc:sldMk cId="43660832" sldId="388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1:03.817" v="1374" actId="20577"/>
        <pc:sldMkLst>
          <pc:docMk/>
          <pc:sldMk cId="1755106783" sldId="389"/>
        </pc:sldMkLst>
        <pc:spChg chg="mod">
          <ac:chgData name="Alessandro Carrega" userId="aad2c8b9-e6be-4150-b5bc-cbfa57d8782b" providerId="ADAL" clId="{F3966E39-2CCE-F14A-8D49-B8812BB0F00D}" dt="2022-12-15T13:17:20.277" v="785" actId="948"/>
          <ac:spMkLst>
            <pc:docMk/>
            <pc:sldMk cId="1755106783" sldId="38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1:03.817" v="1374" actId="20577"/>
          <ac:spMkLst>
            <pc:docMk/>
            <pc:sldMk cId="1755106783" sldId="389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9:29.916" v="1605" actId="20577"/>
        <pc:sldMkLst>
          <pc:docMk/>
          <pc:sldMk cId="1948834191" sldId="390"/>
        </pc:sldMkLst>
        <pc:spChg chg="mod">
          <ac:chgData name="Alessandro Carrega" userId="aad2c8b9-e6be-4150-b5bc-cbfa57d8782b" providerId="ADAL" clId="{F3966E39-2CCE-F14A-8D49-B8812BB0F00D}" dt="2022-12-15T13:20:07.837" v="801" actId="20577"/>
          <ac:spMkLst>
            <pc:docMk/>
            <pc:sldMk cId="1948834191" sldId="39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29.916" v="1605" actId="20577"/>
          <ac:spMkLst>
            <pc:docMk/>
            <pc:sldMk cId="1948834191" sldId="390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0:49.428" v="1361" actId="20577"/>
        <pc:sldMkLst>
          <pc:docMk/>
          <pc:sldMk cId="3231184381" sldId="391"/>
        </pc:sldMkLst>
        <pc:spChg chg="mod">
          <ac:chgData name="Alessandro Carrega" userId="aad2c8b9-e6be-4150-b5bc-cbfa57d8782b" providerId="ADAL" clId="{F3966E39-2CCE-F14A-8D49-B8812BB0F00D}" dt="2022-12-15T13:18:54.915" v="794" actId="948"/>
          <ac:spMkLst>
            <pc:docMk/>
            <pc:sldMk cId="3231184381" sldId="39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0:49.428" v="1361" actId="20577"/>
          <ac:spMkLst>
            <pc:docMk/>
            <pc:sldMk cId="3231184381" sldId="391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9:31.462" v="1606" actId="20577"/>
        <pc:sldMkLst>
          <pc:docMk/>
          <pc:sldMk cId="3654308868" sldId="392"/>
        </pc:sldMkLst>
        <pc:spChg chg="mod">
          <ac:chgData name="Alessandro Carrega" userId="aad2c8b9-e6be-4150-b5bc-cbfa57d8782b" providerId="ADAL" clId="{F3966E39-2CCE-F14A-8D49-B8812BB0F00D}" dt="2022-12-15T13:21:19.283" v="809" actId="948"/>
          <ac:spMkLst>
            <pc:docMk/>
            <pc:sldMk cId="3654308868" sldId="39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31.462" v="1606" actId="20577"/>
          <ac:spMkLst>
            <pc:docMk/>
            <pc:sldMk cId="3654308868" sldId="392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2:25.202" v="1407" actId="20577"/>
        <pc:sldMkLst>
          <pc:docMk/>
          <pc:sldMk cId="2948912151" sldId="393"/>
        </pc:sldMkLst>
        <pc:spChg chg="mod">
          <ac:chgData name="Alessandro Carrega" userId="aad2c8b9-e6be-4150-b5bc-cbfa57d8782b" providerId="ADAL" clId="{F3966E39-2CCE-F14A-8D49-B8812BB0F00D}" dt="2022-12-15T13:22:08.531" v="814" actId="948"/>
          <ac:spMkLst>
            <pc:docMk/>
            <pc:sldMk cId="2948912151" sldId="39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2:25.202" v="1407" actId="20577"/>
          <ac:spMkLst>
            <pc:docMk/>
            <pc:sldMk cId="2948912151" sldId="393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1:09.146" v="1376" actId="20577"/>
        <pc:sldMkLst>
          <pc:docMk/>
          <pc:sldMk cId="3907774368" sldId="394"/>
        </pc:sldMkLst>
        <pc:spChg chg="mod">
          <ac:chgData name="Alessandro Carrega" userId="aad2c8b9-e6be-4150-b5bc-cbfa57d8782b" providerId="ADAL" clId="{F3966E39-2CCE-F14A-8D49-B8812BB0F00D}" dt="2022-12-15T13:17:11.646" v="784" actId="948"/>
          <ac:spMkLst>
            <pc:docMk/>
            <pc:sldMk cId="3907774368" sldId="39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1:09.146" v="1376" actId="20577"/>
          <ac:spMkLst>
            <pc:docMk/>
            <pc:sldMk cId="3907774368" sldId="394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1:00.427" v="1372" actId="20577"/>
        <pc:sldMkLst>
          <pc:docMk/>
          <pc:sldMk cId="406117084" sldId="395"/>
        </pc:sldMkLst>
        <pc:spChg chg="mod">
          <ac:chgData name="Alessandro Carrega" userId="aad2c8b9-e6be-4150-b5bc-cbfa57d8782b" providerId="ADAL" clId="{F3966E39-2CCE-F14A-8D49-B8812BB0F00D}" dt="2022-12-15T13:17:29.251" v="786" actId="948"/>
          <ac:spMkLst>
            <pc:docMk/>
            <pc:sldMk cId="406117084" sldId="39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1:00.427" v="1372" actId="20577"/>
          <ac:spMkLst>
            <pc:docMk/>
            <pc:sldMk cId="406117084" sldId="395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17:39.014" v="787" actId="948"/>
        <pc:sldMkLst>
          <pc:docMk/>
          <pc:sldMk cId="1642197254" sldId="396"/>
        </pc:sldMkLst>
        <pc:spChg chg="mod">
          <ac:chgData name="Alessandro Carrega" userId="aad2c8b9-e6be-4150-b5bc-cbfa57d8782b" providerId="ADAL" clId="{F3966E39-2CCE-F14A-8D49-B8812BB0F00D}" dt="2022-12-15T13:17:39.014" v="787" actId="948"/>
          <ac:spMkLst>
            <pc:docMk/>
            <pc:sldMk cId="1642197254" sldId="396"/>
            <ac:spMk id="2" creationId="{9D3F2486-F29B-F628-0912-9DAC0092F965}"/>
          </ac:spMkLst>
        </pc:spChg>
      </pc:sldChg>
      <pc:sldChg chg="modSp mod">
        <pc:chgData name="Alessandro Carrega" userId="aad2c8b9-e6be-4150-b5bc-cbfa57d8782b" providerId="ADAL" clId="{F3966E39-2CCE-F14A-8D49-B8812BB0F00D}" dt="2022-12-15T13:18:02.585" v="790" actId="20577"/>
        <pc:sldMkLst>
          <pc:docMk/>
          <pc:sldMk cId="3630515674" sldId="397"/>
        </pc:sldMkLst>
        <pc:spChg chg="mod">
          <ac:chgData name="Alessandro Carrega" userId="aad2c8b9-e6be-4150-b5bc-cbfa57d8782b" providerId="ADAL" clId="{F3966E39-2CCE-F14A-8D49-B8812BB0F00D}" dt="2022-12-15T13:18:02.585" v="790" actId="20577"/>
          <ac:spMkLst>
            <pc:docMk/>
            <pc:sldMk cId="3630515674" sldId="397"/>
            <ac:spMk id="2" creationId="{9D3F2486-F29B-F628-0912-9DAC0092F965}"/>
          </ac:spMkLst>
        </pc:spChg>
      </pc:sldChg>
      <pc:sldChg chg="modSp mod">
        <pc:chgData name="Alessandro Carrega" userId="aad2c8b9-e6be-4150-b5bc-cbfa57d8782b" providerId="ADAL" clId="{F3966E39-2CCE-F14A-8D49-B8812BB0F00D}" dt="2022-12-15T13:18:12.284" v="791" actId="948"/>
        <pc:sldMkLst>
          <pc:docMk/>
          <pc:sldMk cId="4227544724" sldId="398"/>
        </pc:sldMkLst>
        <pc:spChg chg="mod">
          <ac:chgData name="Alessandro Carrega" userId="aad2c8b9-e6be-4150-b5bc-cbfa57d8782b" providerId="ADAL" clId="{F3966E39-2CCE-F14A-8D49-B8812BB0F00D}" dt="2022-12-15T13:18:12.284" v="791" actId="948"/>
          <ac:spMkLst>
            <pc:docMk/>
            <pc:sldMk cId="4227544724" sldId="398"/>
            <ac:spMk id="2" creationId="{9D3F2486-F29B-F628-0912-9DAC0092F965}"/>
          </ac:spMkLst>
        </pc:spChg>
      </pc:sldChg>
      <pc:sldChg chg="modSp mod">
        <pc:chgData name="Alessandro Carrega" userId="aad2c8b9-e6be-4150-b5bc-cbfa57d8782b" providerId="ADAL" clId="{F3966E39-2CCE-F14A-8D49-B8812BB0F00D}" dt="2022-12-15T13:40:00.382" v="1346" actId="20577"/>
        <pc:sldMkLst>
          <pc:docMk/>
          <pc:sldMk cId="2819872644" sldId="399"/>
        </pc:sldMkLst>
        <pc:spChg chg="mod">
          <ac:chgData name="Alessandro Carrega" userId="aad2c8b9-e6be-4150-b5bc-cbfa57d8782b" providerId="ADAL" clId="{F3966E39-2CCE-F14A-8D49-B8812BB0F00D}" dt="2022-12-15T13:18:45.832" v="793" actId="948"/>
          <ac:spMkLst>
            <pc:docMk/>
            <pc:sldMk cId="2819872644" sldId="399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F3966E39-2CCE-F14A-8D49-B8812BB0F00D}" dt="2022-12-15T13:40:00.382" v="1346" actId="20577"/>
          <ac:graphicFrameMkLst>
            <pc:docMk/>
            <pc:sldMk cId="2819872644" sldId="399"/>
            <ac:graphicFrameMk id="4" creationId="{50BEDB9C-CBAF-052D-100B-C048EE21F179}"/>
          </ac:graphicFrameMkLst>
        </pc:graphicFrameChg>
      </pc:sldChg>
      <pc:sldChg chg="modSp mod">
        <pc:chgData name="Alessandro Carrega" userId="aad2c8b9-e6be-4150-b5bc-cbfa57d8782b" providerId="ADAL" clId="{F3966E39-2CCE-F14A-8D49-B8812BB0F00D}" dt="2022-12-15T14:08:53.078" v="1967" actId="20577"/>
        <pc:sldMkLst>
          <pc:docMk/>
          <pc:sldMk cId="3023286043" sldId="400"/>
        </pc:sldMkLst>
        <pc:spChg chg="mod">
          <ac:chgData name="Alessandro Carrega" userId="aad2c8b9-e6be-4150-b5bc-cbfa57d8782b" providerId="ADAL" clId="{F3966E39-2CCE-F14A-8D49-B8812BB0F00D}" dt="2022-12-15T13:18:32.988" v="792" actId="948"/>
          <ac:spMkLst>
            <pc:docMk/>
            <pc:sldMk cId="3023286043" sldId="400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F3966E39-2CCE-F14A-8D49-B8812BB0F00D}" dt="2022-12-15T14:08:53.078" v="1967" actId="20577"/>
          <ac:graphicFrameMkLst>
            <pc:docMk/>
            <pc:sldMk cId="3023286043" sldId="400"/>
            <ac:graphicFrameMk id="4" creationId="{50BEDB9C-CBAF-052D-100B-C048EE21F179}"/>
          </ac:graphicFrameMkLst>
        </pc:graphicFrameChg>
      </pc:sldChg>
      <pc:sldChg chg="modSp mod">
        <pc:chgData name="Alessandro Carrega" userId="aad2c8b9-e6be-4150-b5bc-cbfa57d8782b" providerId="ADAL" clId="{F3966E39-2CCE-F14A-8D49-B8812BB0F00D}" dt="2022-12-15T13:40:47.658" v="1360" actId="20577"/>
        <pc:sldMkLst>
          <pc:docMk/>
          <pc:sldMk cId="330803652" sldId="401"/>
        </pc:sldMkLst>
        <pc:spChg chg="mod">
          <ac:chgData name="Alessandro Carrega" userId="aad2c8b9-e6be-4150-b5bc-cbfa57d8782b" providerId="ADAL" clId="{F3966E39-2CCE-F14A-8D49-B8812BB0F00D}" dt="2022-12-15T13:19:10.047" v="795" actId="948"/>
          <ac:spMkLst>
            <pc:docMk/>
            <pc:sldMk cId="330803652" sldId="40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0:47.658" v="1360" actId="20577"/>
          <ac:spMkLst>
            <pc:docMk/>
            <pc:sldMk cId="330803652" sldId="401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4:09:57.794" v="2006" actId="20577"/>
        <pc:sldMkLst>
          <pc:docMk/>
          <pc:sldMk cId="3865190836" sldId="402"/>
        </pc:sldMkLst>
        <pc:spChg chg="mod">
          <ac:chgData name="Alessandro Carrega" userId="aad2c8b9-e6be-4150-b5bc-cbfa57d8782b" providerId="ADAL" clId="{F3966E39-2CCE-F14A-8D49-B8812BB0F00D}" dt="2022-12-15T13:19:37.934" v="797" actId="948"/>
          <ac:spMkLst>
            <pc:docMk/>
            <pc:sldMk cId="3865190836" sldId="40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57.794" v="2006" actId="20577"/>
          <ac:spMkLst>
            <pc:docMk/>
            <pc:sldMk cId="3865190836" sldId="402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50:07.414" v="1629" actId="20577"/>
        <pc:sldMkLst>
          <pc:docMk/>
          <pc:sldMk cId="1872688564" sldId="403"/>
        </pc:sldMkLst>
        <pc:spChg chg="mod">
          <ac:chgData name="Alessandro Carrega" userId="aad2c8b9-e6be-4150-b5bc-cbfa57d8782b" providerId="ADAL" clId="{F3966E39-2CCE-F14A-8D49-B8812BB0F00D}" dt="2022-12-15T13:19:46.623" v="798" actId="948"/>
          <ac:spMkLst>
            <pc:docMk/>
            <pc:sldMk cId="1872688564" sldId="40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07.414" v="1629" actId="20577"/>
          <ac:spMkLst>
            <pc:docMk/>
            <pc:sldMk cId="1872688564" sldId="403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8:27.509" v="1576" actId="20577"/>
        <pc:sldMkLst>
          <pc:docMk/>
          <pc:sldMk cId="2057412759" sldId="404"/>
        </pc:sldMkLst>
        <pc:spChg chg="mod">
          <ac:chgData name="Alessandro Carrega" userId="aad2c8b9-e6be-4150-b5bc-cbfa57d8782b" providerId="ADAL" clId="{F3966E39-2CCE-F14A-8D49-B8812BB0F00D}" dt="2022-12-15T13:19:54.481" v="799" actId="948"/>
          <ac:spMkLst>
            <pc:docMk/>
            <pc:sldMk cId="2057412759" sldId="40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8:27.509" v="1576" actId="20577"/>
          <ac:spMkLst>
            <pc:docMk/>
            <pc:sldMk cId="2057412759" sldId="404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6:57.537" v="1522" actId="20577"/>
        <pc:sldMkLst>
          <pc:docMk/>
          <pc:sldMk cId="485584812" sldId="405"/>
        </pc:sldMkLst>
        <pc:spChg chg="mod">
          <ac:chgData name="Alessandro Carrega" userId="aad2c8b9-e6be-4150-b5bc-cbfa57d8782b" providerId="ADAL" clId="{F3966E39-2CCE-F14A-8D49-B8812BB0F00D}" dt="2022-12-15T13:20:17.185" v="803" actId="20577"/>
          <ac:spMkLst>
            <pc:docMk/>
            <pc:sldMk cId="485584812" sldId="40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6:57.537" v="1522" actId="20577"/>
          <ac:spMkLst>
            <pc:docMk/>
            <pc:sldMk cId="485584812" sldId="405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8:31.979" v="1577" actId="20577"/>
        <pc:sldMkLst>
          <pc:docMk/>
          <pc:sldMk cId="856677738" sldId="406"/>
        </pc:sldMkLst>
        <pc:spChg chg="mod">
          <ac:chgData name="Alessandro Carrega" userId="aad2c8b9-e6be-4150-b5bc-cbfa57d8782b" providerId="ADAL" clId="{F3966E39-2CCE-F14A-8D49-B8812BB0F00D}" dt="2022-12-15T13:20:29.416" v="806" actId="20577"/>
          <ac:spMkLst>
            <pc:docMk/>
            <pc:sldMk cId="856677738" sldId="406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8:31.979" v="1577" actId="20577"/>
          <ac:spMkLst>
            <pc:docMk/>
            <pc:sldMk cId="856677738" sldId="406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50:21.130" v="1635" actId="27636"/>
        <pc:sldMkLst>
          <pc:docMk/>
          <pc:sldMk cId="3561856682" sldId="407"/>
        </pc:sldMkLst>
        <pc:spChg chg="mod">
          <ac:chgData name="Alessandro Carrega" userId="aad2c8b9-e6be-4150-b5bc-cbfa57d8782b" providerId="ADAL" clId="{F3966E39-2CCE-F14A-8D49-B8812BB0F00D}" dt="2022-12-15T13:50:21.130" v="1635" actId="27636"/>
          <ac:spMkLst>
            <pc:docMk/>
            <pc:sldMk cId="3561856682" sldId="407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4:09:06.139" v="1977" actId="27636"/>
        <pc:sldMkLst>
          <pc:docMk/>
          <pc:sldMk cId="510643189" sldId="408"/>
        </pc:sldMkLst>
        <pc:spChg chg="mod">
          <ac:chgData name="Alessandro Carrega" userId="aad2c8b9-e6be-4150-b5bc-cbfa57d8782b" providerId="ADAL" clId="{F3966E39-2CCE-F14A-8D49-B8812BB0F00D}" dt="2022-12-15T13:20:54.258" v="807" actId="948"/>
          <ac:spMkLst>
            <pc:docMk/>
            <pc:sldMk cId="510643189" sldId="40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06.139" v="1977" actId="27636"/>
          <ac:spMkLst>
            <pc:docMk/>
            <pc:sldMk cId="510643189" sldId="408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4:10:57.532" v="2047" actId="20577"/>
        <pc:sldMkLst>
          <pc:docMk/>
          <pc:sldMk cId="410593598" sldId="409"/>
        </pc:sldMkLst>
        <pc:spChg chg="mod">
          <ac:chgData name="Alessandro Carrega" userId="aad2c8b9-e6be-4150-b5bc-cbfa57d8782b" providerId="ADAL" clId="{F3966E39-2CCE-F14A-8D49-B8812BB0F00D}" dt="2022-12-15T13:21:05.699" v="808" actId="948"/>
          <ac:spMkLst>
            <pc:docMk/>
            <pc:sldMk cId="410593598" sldId="40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57.532" v="2047" actId="20577"/>
          <ac:spMkLst>
            <pc:docMk/>
            <pc:sldMk cId="410593598" sldId="409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7:05.859" v="1527" actId="20577"/>
        <pc:sldMkLst>
          <pc:docMk/>
          <pc:sldMk cId="1881662862" sldId="410"/>
        </pc:sldMkLst>
        <pc:spChg chg="mod">
          <ac:chgData name="Alessandro Carrega" userId="aad2c8b9-e6be-4150-b5bc-cbfa57d8782b" providerId="ADAL" clId="{F3966E39-2CCE-F14A-8D49-B8812BB0F00D}" dt="2022-12-15T13:21:31.319" v="811" actId="948"/>
          <ac:spMkLst>
            <pc:docMk/>
            <pc:sldMk cId="1881662862" sldId="41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7:05.859" v="1527" actId="20577"/>
          <ac:spMkLst>
            <pc:docMk/>
            <pc:sldMk cId="1881662862" sldId="410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50:08.488" v="1630" actId="20577"/>
        <pc:sldMkLst>
          <pc:docMk/>
          <pc:sldMk cId="2015929144" sldId="411"/>
        </pc:sldMkLst>
        <pc:spChg chg="mod">
          <ac:chgData name="Alessandro Carrega" userId="aad2c8b9-e6be-4150-b5bc-cbfa57d8782b" providerId="ADAL" clId="{F3966E39-2CCE-F14A-8D49-B8812BB0F00D}" dt="2022-12-15T13:21:44.741" v="812" actId="948"/>
          <ac:spMkLst>
            <pc:docMk/>
            <pc:sldMk cId="2015929144" sldId="41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08.488" v="1630" actId="20577"/>
          <ac:spMkLst>
            <pc:docMk/>
            <pc:sldMk cId="2015929144" sldId="411"/>
            <ac:spMk id="3" creationId="{FBAAC3F7-DCE4-4BCC-A386-60E60DA1F366}"/>
          </ac:spMkLst>
        </pc:spChg>
      </pc:sldChg>
      <pc:sldChg chg="modSp mod">
        <pc:chgData name="Alessandro Carrega" userId="aad2c8b9-e6be-4150-b5bc-cbfa57d8782b" providerId="ADAL" clId="{F3966E39-2CCE-F14A-8D49-B8812BB0F00D}" dt="2022-12-15T13:48:39.818" v="1580" actId="20577"/>
        <pc:sldMkLst>
          <pc:docMk/>
          <pc:sldMk cId="61725673" sldId="412"/>
        </pc:sldMkLst>
        <pc:spChg chg="mod">
          <ac:chgData name="Alessandro Carrega" userId="aad2c8b9-e6be-4150-b5bc-cbfa57d8782b" providerId="ADAL" clId="{F3966E39-2CCE-F14A-8D49-B8812BB0F00D}" dt="2022-12-15T13:21:56.253" v="813" actId="948"/>
          <ac:spMkLst>
            <pc:docMk/>
            <pc:sldMk cId="61725673" sldId="41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8:39.818" v="1580" actId="20577"/>
          <ac:spMkLst>
            <pc:docMk/>
            <pc:sldMk cId="61725673" sldId="412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1:03.529" v="1641" actId="20577"/>
        <pc:sldMkLst>
          <pc:docMk/>
          <pc:sldMk cId="4085117048" sldId="413"/>
        </pc:sldMkLst>
        <pc:spChg chg="mod">
          <ac:chgData name="Alessandro Carrega" userId="aad2c8b9-e6be-4150-b5bc-cbfa57d8782b" providerId="ADAL" clId="{F3966E39-2CCE-F14A-8D49-B8812BB0F00D}" dt="2022-12-15T13:51:03.529" v="1641" actId="20577"/>
          <ac:spMkLst>
            <pc:docMk/>
            <pc:sldMk cId="4085117048" sldId="41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0:02:59.950" v="285" actId="20577"/>
          <ac:spMkLst>
            <pc:docMk/>
            <pc:sldMk cId="4085117048" sldId="413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1:07.085" v="1643" actId="20577"/>
        <pc:sldMkLst>
          <pc:docMk/>
          <pc:sldMk cId="1529716807" sldId="414"/>
        </pc:sldMkLst>
        <pc:spChg chg="mod">
          <ac:chgData name="Alessandro Carrega" userId="aad2c8b9-e6be-4150-b5bc-cbfa57d8782b" providerId="ADAL" clId="{F3966E39-2CCE-F14A-8D49-B8812BB0F00D}" dt="2022-12-15T13:51:07.085" v="1643" actId="20577"/>
          <ac:spMkLst>
            <pc:docMk/>
            <pc:sldMk cId="1529716807" sldId="41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32.706" v="1607" actId="20577"/>
          <ac:spMkLst>
            <pc:docMk/>
            <pc:sldMk cId="1529716807" sldId="414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17.016" v="1987" actId="20577"/>
        <pc:sldMkLst>
          <pc:docMk/>
          <pc:sldMk cId="152919985" sldId="415"/>
        </pc:sldMkLst>
        <pc:spChg chg="mod">
          <ac:chgData name="Alessandro Carrega" userId="aad2c8b9-e6be-4150-b5bc-cbfa57d8782b" providerId="ADAL" clId="{F3966E39-2CCE-F14A-8D49-B8812BB0F00D}" dt="2022-12-15T13:51:21.910" v="1647" actId="20577"/>
          <ac:spMkLst>
            <pc:docMk/>
            <pc:sldMk cId="152919985" sldId="41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17.016" v="1987" actId="20577"/>
          <ac:spMkLst>
            <pc:docMk/>
            <pc:sldMk cId="152919985" sldId="415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31.869" v="2035" actId="20577"/>
        <pc:sldMkLst>
          <pc:docMk/>
          <pc:sldMk cId="3924381361" sldId="416"/>
        </pc:sldMkLst>
        <pc:spChg chg="mod">
          <ac:chgData name="Alessandro Carrega" userId="aad2c8b9-e6be-4150-b5bc-cbfa57d8782b" providerId="ADAL" clId="{F3966E39-2CCE-F14A-8D49-B8812BB0F00D}" dt="2022-12-15T13:51:27.524" v="1649" actId="20577"/>
          <ac:spMkLst>
            <pc:docMk/>
            <pc:sldMk cId="3924381361" sldId="416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31.869" v="2035" actId="20577"/>
          <ac:spMkLst>
            <pc:docMk/>
            <pc:sldMk cId="3924381361" sldId="416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21.200" v="1988" actId="20577"/>
        <pc:sldMkLst>
          <pc:docMk/>
          <pc:sldMk cId="1365989620" sldId="417"/>
        </pc:sldMkLst>
        <pc:spChg chg="mod">
          <ac:chgData name="Alessandro Carrega" userId="aad2c8b9-e6be-4150-b5bc-cbfa57d8782b" providerId="ADAL" clId="{F3966E39-2CCE-F14A-8D49-B8812BB0F00D}" dt="2022-12-15T13:51:31.487" v="1651" actId="20577"/>
          <ac:spMkLst>
            <pc:docMk/>
            <pc:sldMk cId="1365989620" sldId="417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21.200" v="1988" actId="20577"/>
          <ac:spMkLst>
            <pc:docMk/>
            <pc:sldMk cId="1365989620" sldId="417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F3966E39-2CCE-F14A-8D49-B8812BB0F00D}" dt="2022-12-15T13:43:32.907" v="1439" actId="2696"/>
        <pc:sldMkLst>
          <pc:docMk/>
          <pc:sldMk cId="328999276" sldId="418"/>
        </pc:sldMkLst>
        <pc:spChg chg="mod">
          <ac:chgData name="Alessandro Carrega" userId="aad2c8b9-e6be-4150-b5bc-cbfa57d8782b" providerId="ADAL" clId="{F3966E39-2CCE-F14A-8D49-B8812BB0F00D}" dt="2022-12-15T13:23:21.062" v="832" actId="948"/>
          <ac:spMkLst>
            <pc:docMk/>
            <pc:sldMk cId="328999276" sldId="41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3:25.145" v="1438" actId="20577"/>
          <ac:spMkLst>
            <pc:docMk/>
            <pc:sldMk cId="328999276" sldId="418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17.694" v="2019" actId="20577"/>
        <pc:sldMkLst>
          <pc:docMk/>
          <pc:sldMk cId="3888751983" sldId="419"/>
        </pc:sldMkLst>
        <pc:spChg chg="mod">
          <ac:chgData name="Alessandro Carrega" userId="aad2c8b9-e6be-4150-b5bc-cbfa57d8782b" providerId="ADAL" clId="{F3966E39-2CCE-F14A-8D49-B8812BB0F00D}" dt="2022-12-15T13:51:34.824" v="1653" actId="20577"/>
          <ac:spMkLst>
            <pc:docMk/>
            <pc:sldMk cId="3888751983" sldId="41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17.694" v="2019" actId="20577"/>
          <ac:spMkLst>
            <pc:docMk/>
            <pc:sldMk cId="3888751983" sldId="419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1:38.340" v="1659" actId="20577"/>
        <pc:sldMkLst>
          <pc:docMk/>
          <pc:sldMk cId="1057872353" sldId="420"/>
        </pc:sldMkLst>
        <pc:spChg chg="mod">
          <ac:chgData name="Alessandro Carrega" userId="aad2c8b9-e6be-4150-b5bc-cbfa57d8782b" providerId="ADAL" clId="{F3966E39-2CCE-F14A-8D49-B8812BB0F00D}" dt="2022-12-15T13:51:38.340" v="1659" actId="20577"/>
          <ac:spMkLst>
            <pc:docMk/>
            <pc:sldMk cId="1057872353" sldId="42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09.572" v="1631" actId="20577"/>
          <ac:spMkLst>
            <pc:docMk/>
            <pc:sldMk cId="1057872353" sldId="420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F3966E39-2CCE-F14A-8D49-B8812BB0F00D}" dt="2022-12-15T13:44:53.533" v="1474" actId="2696"/>
        <pc:sldMkLst>
          <pc:docMk/>
          <pc:sldMk cId="3343253376" sldId="421"/>
        </pc:sldMkLst>
        <pc:spChg chg="mod">
          <ac:chgData name="Alessandro Carrega" userId="aad2c8b9-e6be-4150-b5bc-cbfa57d8782b" providerId="ADAL" clId="{F3966E39-2CCE-F14A-8D49-B8812BB0F00D}" dt="2022-12-15T13:44:09.719" v="1465" actId="20577"/>
          <ac:spMkLst>
            <pc:docMk/>
            <pc:sldMk cId="3343253376" sldId="42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4:16.253" v="1467" actId="20577"/>
          <ac:spMkLst>
            <pc:docMk/>
            <pc:sldMk cId="3343253376" sldId="421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F3966E39-2CCE-F14A-8D49-B8812BB0F00D}" dt="2022-12-15T13:44:45.993" v="1472" actId="2696"/>
        <pc:sldMkLst>
          <pc:docMk/>
          <pc:sldMk cId="1572240011" sldId="422"/>
        </pc:sldMkLst>
        <pc:spChg chg="mod">
          <ac:chgData name="Alessandro Carrega" userId="aad2c8b9-e6be-4150-b5bc-cbfa57d8782b" providerId="ADAL" clId="{F3966E39-2CCE-F14A-8D49-B8812BB0F00D}" dt="2022-12-15T13:24:21.364" v="845" actId="948"/>
          <ac:spMkLst>
            <pc:docMk/>
            <pc:sldMk cId="1572240011" sldId="42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4:22.993" v="1470" actId="20577"/>
          <ac:spMkLst>
            <pc:docMk/>
            <pc:sldMk cId="1572240011" sldId="422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F3966E39-2CCE-F14A-8D49-B8812BB0F00D}" dt="2022-12-15T13:44:46.819" v="1473" actId="2696"/>
        <pc:sldMkLst>
          <pc:docMk/>
          <pc:sldMk cId="4241077161" sldId="423"/>
        </pc:sldMkLst>
        <pc:spChg chg="mod">
          <ac:chgData name="Alessandro Carrega" userId="aad2c8b9-e6be-4150-b5bc-cbfa57d8782b" providerId="ADAL" clId="{F3966E39-2CCE-F14A-8D49-B8812BB0F00D}" dt="2022-12-15T13:24:40.348" v="850" actId="948"/>
          <ac:spMkLst>
            <pc:docMk/>
            <pc:sldMk cId="4241077161" sldId="42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4:24.925" v="1471" actId="20577"/>
          <ac:spMkLst>
            <pc:docMk/>
            <pc:sldMk cId="4241077161" sldId="423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39.531" v="2039" actId="20577"/>
        <pc:sldMkLst>
          <pc:docMk/>
          <pc:sldMk cId="4124215805" sldId="424"/>
        </pc:sldMkLst>
        <pc:spChg chg="mod">
          <ac:chgData name="Alessandro Carrega" userId="aad2c8b9-e6be-4150-b5bc-cbfa57d8782b" providerId="ADAL" clId="{F3966E39-2CCE-F14A-8D49-B8812BB0F00D}" dt="2022-12-15T13:45:03.234" v="1479" actId="20577"/>
          <ac:spMkLst>
            <pc:docMk/>
            <pc:sldMk cId="4124215805" sldId="42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39.531" v="2039" actId="20577"/>
          <ac:spMkLst>
            <pc:docMk/>
            <pc:sldMk cId="4124215805" sldId="424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32.896" v="1995" actId="20577"/>
        <pc:sldMkLst>
          <pc:docMk/>
          <pc:sldMk cId="3912143676" sldId="425"/>
        </pc:sldMkLst>
        <pc:spChg chg="mod">
          <ac:chgData name="Alessandro Carrega" userId="aad2c8b9-e6be-4150-b5bc-cbfa57d8782b" providerId="ADAL" clId="{F3966E39-2CCE-F14A-8D49-B8812BB0F00D}" dt="2022-12-15T13:51:45.584" v="1661" actId="20577"/>
          <ac:spMkLst>
            <pc:docMk/>
            <pc:sldMk cId="3912143676" sldId="42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32.896" v="1995" actId="20577"/>
          <ac:spMkLst>
            <pc:docMk/>
            <pc:sldMk cId="3912143676" sldId="425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26.430" v="2033" actId="20577"/>
        <pc:sldMkLst>
          <pc:docMk/>
          <pc:sldMk cId="2683268926" sldId="426"/>
        </pc:sldMkLst>
        <pc:spChg chg="mod">
          <ac:chgData name="Alessandro Carrega" userId="aad2c8b9-e6be-4150-b5bc-cbfa57d8782b" providerId="ADAL" clId="{F3966E39-2CCE-F14A-8D49-B8812BB0F00D}" dt="2022-12-15T13:51:49.032" v="1663" actId="20577"/>
          <ac:spMkLst>
            <pc:docMk/>
            <pc:sldMk cId="2683268926" sldId="426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26.430" v="2033" actId="20577"/>
          <ac:spMkLst>
            <pc:docMk/>
            <pc:sldMk cId="2683268926" sldId="426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37.263" v="1996" actId="20577"/>
        <pc:sldMkLst>
          <pc:docMk/>
          <pc:sldMk cId="1288493705" sldId="427"/>
        </pc:sldMkLst>
        <pc:spChg chg="mod">
          <ac:chgData name="Alessandro Carrega" userId="aad2c8b9-e6be-4150-b5bc-cbfa57d8782b" providerId="ADAL" clId="{F3966E39-2CCE-F14A-8D49-B8812BB0F00D}" dt="2022-12-15T13:51:56.107" v="1665" actId="20577"/>
          <ac:spMkLst>
            <pc:docMk/>
            <pc:sldMk cId="1288493705" sldId="427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37.263" v="1996" actId="20577"/>
          <ac:spMkLst>
            <pc:docMk/>
            <pc:sldMk cId="1288493705" sldId="427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7:57.595" v="1559" actId="20577"/>
        <pc:sldMkLst>
          <pc:docMk/>
          <pc:sldMk cId="781397667" sldId="428"/>
        </pc:sldMkLst>
        <pc:spChg chg="mod">
          <ac:chgData name="Alessandro Carrega" userId="aad2c8b9-e6be-4150-b5bc-cbfa57d8782b" providerId="ADAL" clId="{F3966E39-2CCE-F14A-8D49-B8812BB0F00D}" dt="2022-12-15T13:45:30.038" v="1490" actId="20577"/>
          <ac:spMkLst>
            <pc:docMk/>
            <pc:sldMk cId="781397667" sldId="42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7:57.595" v="1559" actId="20577"/>
          <ac:spMkLst>
            <pc:docMk/>
            <pc:sldMk cId="781397667" sldId="428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0:24.974" v="1638" actId="20577"/>
        <pc:sldMkLst>
          <pc:docMk/>
          <pc:sldMk cId="4017534190" sldId="429"/>
        </pc:sldMkLst>
        <pc:spChg chg="mod">
          <ac:chgData name="Alessandro Carrega" userId="aad2c8b9-e6be-4150-b5bc-cbfa57d8782b" providerId="ADAL" clId="{F3966E39-2CCE-F14A-8D49-B8812BB0F00D}" dt="2022-12-15T13:31:24.829" v="1106" actId="20577"/>
          <ac:spMkLst>
            <pc:docMk/>
            <pc:sldMk cId="4017534190" sldId="42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24.974" v="1638" actId="20577"/>
          <ac:spMkLst>
            <pc:docMk/>
            <pc:sldMk cId="4017534190" sldId="429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34.011" v="2036" actId="20577"/>
        <pc:sldMkLst>
          <pc:docMk/>
          <pc:sldMk cId="2841239310" sldId="430"/>
        </pc:sldMkLst>
        <pc:spChg chg="mod">
          <ac:chgData name="Alessandro Carrega" userId="aad2c8b9-e6be-4150-b5bc-cbfa57d8782b" providerId="ADAL" clId="{F3966E39-2CCE-F14A-8D49-B8812BB0F00D}" dt="2022-12-15T13:31:13.738" v="1101" actId="20577"/>
          <ac:spMkLst>
            <pc:docMk/>
            <pc:sldMk cId="2841239310" sldId="43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34.011" v="2036" actId="20577"/>
          <ac:spMkLst>
            <pc:docMk/>
            <pc:sldMk cId="2841239310" sldId="430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9:51.181" v="1625" actId="20577"/>
        <pc:sldMkLst>
          <pc:docMk/>
          <pc:sldMk cId="3988935943" sldId="431"/>
        </pc:sldMkLst>
        <pc:spChg chg="mod">
          <ac:chgData name="Alessandro Carrega" userId="aad2c8b9-e6be-4150-b5bc-cbfa57d8782b" providerId="ADAL" clId="{F3966E39-2CCE-F14A-8D49-B8812BB0F00D}" dt="2022-12-15T13:31:08.937" v="1098" actId="20577"/>
          <ac:spMkLst>
            <pc:docMk/>
            <pc:sldMk cId="3988935943" sldId="431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51.181" v="1625" actId="20577"/>
          <ac:spMkLst>
            <pc:docMk/>
            <pc:sldMk cId="3988935943" sldId="431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0:19.992" v="1633" actId="20577"/>
        <pc:sldMkLst>
          <pc:docMk/>
          <pc:sldMk cId="2248079700" sldId="432"/>
        </pc:sldMkLst>
        <pc:spChg chg="mod">
          <ac:chgData name="Alessandro Carrega" userId="aad2c8b9-e6be-4150-b5bc-cbfa57d8782b" providerId="ADAL" clId="{F3966E39-2CCE-F14A-8D49-B8812BB0F00D}" dt="2022-12-15T13:31:04.012" v="1095" actId="20577"/>
          <ac:spMkLst>
            <pc:docMk/>
            <pc:sldMk cId="2248079700" sldId="432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19.992" v="1633" actId="20577"/>
          <ac:spMkLst>
            <pc:docMk/>
            <pc:sldMk cId="2248079700" sldId="432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8:09.709" v="1566" actId="20577"/>
        <pc:sldMkLst>
          <pc:docMk/>
          <pc:sldMk cId="3029837176" sldId="433"/>
        </pc:sldMkLst>
        <pc:spChg chg="mod">
          <ac:chgData name="Alessandro Carrega" userId="aad2c8b9-e6be-4150-b5bc-cbfa57d8782b" providerId="ADAL" clId="{F3966E39-2CCE-F14A-8D49-B8812BB0F00D}" dt="2022-12-15T13:30:18.555" v="1046" actId="20577"/>
          <ac:spMkLst>
            <pc:docMk/>
            <pc:sldMk cId="3029837176" sldId="433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8:09.709" v="1566" actId="20577"/>
          <ac:spMkLst>
            <pc:docMk/>
            <pc:sldMk cId="3029837176" sldId="433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9:52.307" v="1626" actId="20577"/>
        <pc:sldMkLst>
          <pc:docMk/>
          <pc:sldMk cId="3731924672" sldId="434"/>
        </pc:sldMkLst>
        <pc:spChg chg="mod">
          <ac:chgData name="Alessandro Carrega" userId="aad2c8b9-e6be-4150-b5bc-cbfa57d8782b" providerId="ADAL" clId="{F3966E39-2CCE-F14A-8D49-B8812BB0F00D}" dt="2022-12-15T13:35:13.509" v="1196" actId="20577"/>
          <ac:spMkLst>
            <pc:docMk/>
            <pc:sldMk cId="3731924672" sldId="434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52.307" v="1626" actId="20577"/>
          <ac:spMkLst>
            <pc:docMk/>
            <pc:sldMk cId="3731924672" sldId="434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9:47.783" v="2003" actId="20577"/>
        <pc:sldMkLst>
          <pc:docMk/>
          <pc:sldMk cId="3019409333" sldId="435"/>
        </pc:sldMkLst>
        <pc:spChg chg="mod">
          <ac:chgData name="Alessandro Carrega" userId="aad2c8b9-e6be-4150-b5bc-cbfa57d8782b" providerId="ADAL" clId="{F3966E39-2CCE-F14A-8D49-B8812BB0F00D}" dt="2022-12-15T13:35:09.482" v="1194" actId="20577"/>
          <ac:spMkLst>
            <pc:docMk/>
            <pc:sldMk cId="3019409333" sldId="435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09:47.783" v="2003" actId="20577"/>
          <ac:spMkLst>
            <pc:docMk/>
            <pc:sldMk cId="3019409333" sldId="435"/>
            <ac:spMk id="3" creationId="{FBAAC3F7-DCE4-4BCC-A386-60E60DA1F366}"/>
          </ac:spMkLst>
        </pc:spChg>
      </pc:sldChg>
      <pc:sldChg chg="new del">
        <pc:chgData name="Alessandro Carrega" userId="aad2c8b9-e6be-4150-b5bc-cbfa57d8782b" providerId="ADAL" clId="{F3966E39-2CCE-F14A-8D49-B8812BB0F00D}" dt="2022-12-15T13:35:28.650" v="1198" actId="680"/>
        <pc:sldMkLst>
          <pc:docMk/>
          <pc:sldMk cId="1972765005" sldId="436"/>
        </pc:sldMkLst>
      </pc:sldChg>
      <pc:sldChg chg="modSp add mod">
        <pc:chgData name="Alessandro Carrega" userId="aad2c8b9-e6be-4150-b5bc-cbfa57d8782b" providerId="ADAL" clId="{F3966E39-2CCE-F14A-8D49-B8812BB0F00D}" dt="2022-12-15T13:49:53.731" v="1627" actId="20577"/>
        <pc:sldMkLst>
          <pc:docMk/>
          <pc:sldMk cId="2756266419" sldId="436"/>
        </pc:sldMkLst>
        <pc:spChg chg="mod">
          <ac:chgData name="Alessandro Carrega" userId="aad2c8b9-e6be-4150-b5bc-cbfa57d8782b" providerId="ADAL" clId="{F3966E39-2CCE-F14A-8D49-B8812BB0F00D}" dt="2022-12-15T13:35:41.152" v="1201" actId="20577"/>
          <ac:spMkLst>
            <pc:docMk/>
            <pc:sldMk cId="2756266419" sldId="436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53.731" v="1627" actId="20577"/>
          <ac:spMkLst>
            <pc:docMk/>
            <pc:sldMk cId="2756266419" sldId="436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50:23.615" v="1637" actId="20577"/>
        <pc:sldMkLst>
          <pc:docMk/>
          <pc:sldMk cId="1318092451" sldId="437"/>
        </pc:sldMkLst>
        <pc:spChg chg="mod">
          <ac:chgData name="Alessandro Carrega" userId="aad2c8b9-e6be-4150-b5bc-cbfa57d8782b" providerId="ADAL" clId="{F3966E39-2CCE-F14A-8D49-B8812BB0F00D}" dt="2022-12-15T13:36:36.172" v="1226" actId="20577"/>
          <ac:spMkLst>
            <pc:docMk/>
            <pc:sldMk cId="1318092451" sldId="437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0:23.615" v="1637" actId="20577"/>
          <ac:spMkLst>
            <pc:docMk/>
            <pc:sldMk cId="1318092451" sldId="437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3:49:26.748" v="1602" actId="20577"/>
        <pc:sldMkLst>
          <pc:docMk/>
          <pc:sldMk cId="2261224691" sldId="438"/>
        </pc:sldMkLst>
        <pc:spChg chg="mod">
          <ac:chgData name="Alessandro Carrega" userId="aad2c8b9-e6be-4150-b5bc-cbfa57d8782b" providerId="ADAL" clId="{F3966E39-2CCE-F14A-8D49-B8812BB0F00D}" dt="2022-12-15T13:37:41.114" v="1253" actId="20577"/>
          <ac:spMkLst>
            <pc:docMk/>
            <pc:sldMk cId="2261224691" sldId="438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49:26.748" v="1602" actId="20577"/>
          <ac:spMkLst>
            <pc:docMk/>
            <pc:sldMk cId="2261224691" sldId="438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10:29.728" v="2034" actId="20577"/>
        <pc:sldMkLst>
          <pc:docMk/>
          <pc:sldMk cId="2364390259" sldId="439"/>
        </pc:sldMkLst>
        <pc:spChg chg="mod">
          <ac:chgData name="Alessandro Carrega" userId="aad2c8b9-e6be-4150-b5bc-cbfa57d8782b" providerId="ADAL" clId="{F3966E39-2CCE-F14A-8D49-B8812BB0F00D}" dt="2022-12-15T13:38:36.711" v="1295" actId="20577"/>
          <ac:spMkLst>
            <pc:docMk/>
            <pc:sldMk cId="2364390259" sldId="439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4:10:29.728" v="2034" actId="20577"/>
          <ac:spMkLst>
            <pc:docMk/>
            <pc:sldMk cId="2364390259" sldId="439"/>
            <ac:spMk id="3" creationId="{FBAAC3F7-DCE4-4BCC-A386-60E60DA1F366}"/>
          </ac:spMkLst>
        </pc:spChg>
      </pc:sldChg>
      <pc:sldChg chg="new del">
        <pc:chgData name="Alessandro Carrega" userId="aad2c8b9-e6be-4150-b5bc-cbfa57d8782b" providerId="ADAL" clId="{F3966E39-2CCE-F14A-8D49-B8812BB0F00D}" dt="2022-12-15T13:45:57.909" v="1502" actId="680"/>
        <pc:sldMkLst>
          <pc:docMk/>
          <pc:sldMk cId="3597027779" sldId="440"/>
        </pc:sldMkLst>
      </pc:sldChg>
      <pc:sldChg chg="modSp add mod">
        <pc:chgData name="Alessandro Carrega" userId="aad2c8b9-e6be-4150-b5bc-cbfa57d8782b" providerId="ADAL" clId="{F3966E39-2CCE-F14A-8D49-B8812BB0F00D}" dt="2022-12-15T13:55:19.404" v="1743" actId="20577"/>
        <pc:sldMkLst>
          <pc:docMk/>
          <pc:sldMk cId="4270848761" sldId="440"/>
        </pc:sldMkLst>
        <pc:spChg chg="mod">
          <ac:chgData name="Alessandro Carrega" userId="aad2c8b9-e6be-4150-b5bc-cbfa57d8782b" providerId="ADAL" clId="{F3966E39-2CCE-F14A-8D49-B8812BB0F00D}" dt="2022-12-15T13:52:34.569" v="1672" actId="404"/>
          <ac:spMkLst>
            <pc:docMk/>
            <pc:sldMk cId="4270848761" sldId="440"/>
            <ac:spMk id="2" creationId="{9D3F2486-F29B-F628-0912-9DAC0092F965}"/>
          </ac:spMkLst>
        </pc:spChg>
        <pc:spChg chg="mod">
          <ac:chgData name="Alessandro Carrega" userId="aad2c8b9-e6be-4150-b5bc-cbfa57d8782b" providerId="ADAL" clId="{F3966E39-2CCE-F14A-8D49-B8812BB0F00D}" dt="2022-12-15T13:55:19.404" v="1743" actId="20577"/>
          <ac:spMkLst>
            <pc:docMk/>
            <pc:sldMk cId="4270848761" sldId="440"/>
            <ac:spMk id="3" creationId="{FBAAC3F7-DCE4-4BCC-A386-60E60DA1F366}"/>
          </ac:spMkLst>
        </pc:spChg>
      </pc:sldChg>
      <pc:sldChg chg="addSp delSp modSp add mod modNotesTx">
        <pc:chgData name="Alessandro Carrega" userId="aad2c8b9-e6be-4150-b5bc-cbfa57d8782b" providerId="ADAL" clId="{F3966E39-2CCE-F14A-8D49-B8812BB0F00D}" dt="2022-12-15T13:58:51.207" v="1796" actId="21"/>
        <pc:sldMkLst>
          <pc:docMk/>
          <pc:sldMk cId="2092730754" sldId="441"/>
        </pc:sldMkLst>
        <pc:spChg chg="del mod">
          <ac:chgData name="Alessandro Carrega" userId="aad2c8b9-e6be-4150-b5bc-cbfa57d8782b" providerId="ADAL" clId="{F3966E39-2CCE-F14A-8D49-B8812BB0F00D}" dt="2022-12-15T13:57:47.620" v="1787"/>
          <ac:spMkLst>
            <pc:docMk/>
            <pc:sldMk cId="2092730754" sldId="441"/>
            <ac:spMk id="3" creationId="{FBAAC3F7-DCE4-4BCC-A386-60E60DA1F366}"/>
          </ac:spMkLst>
        </pc:spChg>
        <pc:picChg chg="add mod">
          <ac:chgData name="Alessandro Carrega" userId="aad2c8b9-e6be-4150-b5bc-cbfa57d8782b" providerId="ADAL" clId="{F3966E39-2CCE-F14A-8D49-B8812BB0F00D}" dt="2022-12-15T13:57:55.833" v="1791" actId="1076"/>
          <ac:picMkLst>
            <pc:docMk/>
            <pc:sldMk cId="2092730754" sldId="441"/>
            <ac:picMk id="4" creationId="{8C43B327-AD17-267E-8B7C-63C4C3FF9CDA}"/>
          </ac:picMkLst>
        </pc:picChg>
        <pc:picChg chg="add del">
          <ac:chgData name="Alessandro Carrega" userId="aad2c8b9-e6be-4150-b5bc-cbfa57d8782b" providerId="ADAL" clId="{F3966E39-2CCE-F14A-8D49-B8812BB0F00D}" dt="2022-12-15T13:58:51.207" v="1796" actId="21"/>
          <ac:picMkLst>
            <pc:docMk/>
            <pc:sldMk cId="2092730754" sldId="441"/>
            <ac:picMk id="5" creationId="{B2742371-1E2C-CDFB-94F0-491D0A79248F}"/>
          </ac:picMkLst>
        </pc:picChg>
      </pc:sldChg>
      <pc:sldChg chg="new del">
        <pc:chgData name="Alessandro Carrega" userId="aad2c8b9-e6be-4150-b5bc-cbfa57d8782b" providerId="ADAL" clId="{F3966E39-2CCE-F14A-8D49-B8812BB0F00D}" dt="2022-12-15T13:55:29.560" v="1745" actId="680"/>
        <pc:sldMkLst>
          <pc:docMk/>
          <pc:sldMk cId="2322704540" sldId="441"/>
        </pc:sldMkLst>
      </pc:sldChg>
      <pc:sldChg chg="addSp delSp modSp add mod">
        <pc:chgData name="Alessandro Carrega" userId="aad2c8b9-e6be-4150-b5bc-cbfa57d8782b" providerId="ADAL" clId="{F3966E39-2CCE-F14A-8D49-B8812BB0F00D}" dt="2022-12-15T14:00:23.139" v="1815"/>
        <pc:sldMkLst>
          <pc:docMk/>
          <pc:sldMk cId="2098159173" sldId="442"/>
        </pc:sldMkLst>
        <pc:spChg chg="add del mod">
          <ac:chgData name="Alessandro Carrega" userId="aad2c8b9-e6be-4150-b5bc-cbfa57d8782b" providerId="ADAL" clId="{F3966E39-2CCE-F14A-8D49-B8812BB0F00D}" dt="2022-12-15T13:58:27.583" v="1794"/>
          <ac:spMkLst>
            <pc:docMk/>
            <pc:sldMk cId="2098159173" sldId="442"/>
            <ac:spMk id="5" creationId="{139E587D-5E49-7275-72EA-BAC127FBCA5B}"/>
          </ac:spMkLst>
        </pc:spChg>
        <pc:spChg chg="add del mod">
          <ac:chgData name="Alessandro Carrega" userId="aad2c8b9-e6be-4150-b5bc-cbfa57d8782b" providerId="ADAL" clId="{F3966E39-2CCE-F14A-8D49-B8812BB0F00D}" dt="2022-12-15T14:00:23.139" v="1815"/>
          <ac:spMkLst>
            <pc:docMk/>
            <pc:sldMk cId="2098159173" sldId="442"/>
            <ac:spMk id="8" creationId="{A8B7EAAA-E7EB-AE9F-2DD6-61AF8000C034}"/>
          </ac:spMkLst>
        </pc:spChg>
        <pc:picChg chg="del">
          <ac:chgData name="Alessandro Carrega" userId="aad2c8b9-e6be-4150-b5bc-cbfa57d8782b" providerId="ADAL" clId="{F3966E39-2CCE-F14A-8D49-B8812BB0F00D}" dt="2022-12-15T13:58:06.612" v="1793" actId="478"/>
          <ac:picMkLst>
            <pc:docMk/>
            <pc:sldMk cId="2098159173" sldId="442"/>
            <ac:picMk id="4" creationId="{8C43B327-AD17-267E-8B7C-63C4C3FF9CDA}"/>
          </ac:picMkLst>
        </pc:picChg>
        <pc:picChg chg="add mod modCrop">
          <ac:chgData name="Alessandro Carrega" userId="aad2c8b9-e6be-4150-b5bc-cbfa57d8782b" providerId="ADAL" clId="{F3966E39-2CCE-F14A-8D49-B8812BB0F00D}" dt="2022-12-15T14:00:10.180" v="1809" actId="1076"/>
          <ac:picMkLst>
            <pc:docMk/>
            <pc:sldMk cId="2098159173" sldId="442"/>
            <ac:picMk id="6" creationId="{4C3B4C59-2CCE-5421-AE37-B5B86AD478B0}"/>
          </ac:picMkLst>
        </pc:picChg>
        <pc:picChg chg="add mod modCrop">
          <ac:chgData name="Alessandro Carrega" userId="aad2c8b9-e6be-4150-b5bc-cbfa57d8782b" providerId="ADAL" clId="{F3966E39-2CCE-F14A-8D49-B8812BB0F00D}" dt="2022-12-15T14:00:21.131" v="1813" actId="1076"/>
          <ac:picMkLst>
            <pc:docMk/>
            <pc:sldMk cId="2098159173" sldId="442"/>
            <ac:picMk id="7" creationId="{62E22482-3208-1A1C-1696-40BEBA87CA4B}"/>
          </ac:picMkLst>
        </pc:picChg>
      </pc:sldChg>
      <pc:sldChg chg="addSp delSp modSp add mod">
        <pc:chgData name="Alessandro Carrega" userId="aad2c8b9-e6be-4150-b5bc-cbfa57d8782b" providerId="ADAL" clId="{F3966E39-2CCE-F14A-8D49-B8812BB0F00D}" dt="2022-12-15T14:01:14.566" v="1825" actId="1036"/>
        <pc:sldMkLst>
          <pc:docMk/>
          <pc:sldMk cId="3461855624" sldId="443"/>
        </pc:sldMkLst>
        <pc:spChg chg="add del mod">
          <ac:chgData name="Alessandro Carrega" userId="aad2c8b9-e6be-4150-b5bc-cbfa57d8782b" providerId="ADAL" clId="{F3966E39-2CCE-F14A-8D49-B8812BB0F00D}" dt="2022-12-15T14:00:58.181" v="1820"/>
          <ac:spMkLst>
            <pc:docMk/>
            <pc:sldMk cId="3461855624" sldId="443"/>
            <ac:spMk id="4" creationId="{0E40F579-3CBD-256E-319C-0F205756F813}"/>
          </ac:spMkLst>
        </pc:spChg>
        <pc:picChg chg="add del">
          <ac:chgData name="Alessandro Carrega" userId="aad2c8b9-e6be-4150-b5bc-cbfa57d8782b" providerId="ADAL" clId="{F3966E39-2CCE-F14A-8D49-B8812BB0F00D}" dt="2022-12-15T14:00:52.737" v="1819" actId="21"/>
          <ac:picMkLst>
            <pc:docMk/>
            <pc:sldMk cId="3461855624" sldId="443"/>
            <ac:picMk id="5" creationId="{DE6D2A21-9D15-BE81-2161-CD2D7F2E5CB0}"/>
          </ac:picMkLst>
        </pc:picChg>
        <pc:picChg chg="del">
          <ac:chgData name="Alessandro Carrega" userId="aad2c8b9-e6be-4150-b5bc-cbfa57d8782b" providerId="ADAL" clId="{F3966E39-2CCE-F14A-8D49-B8812BB0F00D}" dt="2022-12-15T14:00:49.400" v="1817" actId="478"/>
          <ac:picMkLst>
            <pc:docMk/>
            <pc:sldMk cId="3461855624" sldId="443"/>
            <ac:picMk id="6" creationId="{4C3B4C59-2CCE-5421-AE37-B5B86AD478B0}"/>
          </ac:picMkLst>
        </pc:picChg>
        <pc:picChg chg="add mod">
          <ac:chgData name="Alessandro Carrega" userId="aad2c8b9-e6be-4150-b5bc-cbfa57d8782b" providerId="ADAL" clId="{F3966E39-2CCE-F14A-8D49-B8812BB0F00D}" dt="2022-12-15T14:01:14.566" v="1825" actId="1036"/>
          <ac:picMkLst>
            <pc:docMk/>
            <pc:sldMk cId="3461855624" sldId="443"/>
            <ac:picMk id="8" creationId="{411B7980-7E67-BAE2-F844-03C46B87136C}"/>
          </ac:picMkLst>
        </pc:picChg>
      </pc:sldChg>
      <pc:sldChg chg="addSp delSp modSp add mod">
        <pc:chgData name="Alessandro Carrega" userId="aad2c8b9-e6be-4150-b5bc-cbfa57d8782b" providerId="ADAL" clId="{F3966E39-2CCE-F14A-8D49-B8812BB0F00D}" dt="2022-12-15T14:01:51.984" v="1836" actId="1036"/>
        <pc:sldMkLst>
          <pc:docMk/>
          <pc:sldMk cId="3973267058" sldId="444"/>
        </pc:sldMkLst>
        <pc:spChg chg="add del mod">
          <ac:chgData name="Alessandro Carrega" userId="aad2c8b9-e6be-4150-b5bc-cbfa57d8782b" providerId="ADAL" clId="{F3966E39-2CCE-F14A-8D49-B8812BB0F00D}" dt="2022-12-15T14:01:37.903" v="1828"/>
          <ac:spMkLst>
            <pc:docMk/>
            <pc:sldMk cId="3973267058" sldId="444"/>
            <ac:spMk id="4" creationId="{EEB8B131-B336-98CB-CFF5-352C83911A70}"/>
          </ac:spMkLst>
        </pc:spChg>
        <pc:picChg chg="add mod">
          <ac:chgData name="Alessandro Carrega" userId="aad2c8b9-e6be-4150-b5bc-cbfa57d8782b" providerId="ADAL" clId="{F3966E39-2CCE-F14A-8D49-B8812BB0F00D}" dt="2022-12-15T14:01:51.984" v="1836" actId="1036"/>
          <ac:picMkLst>
            <pc:docMk/>
            <pc:sldMk cId="3973267058" sldId="444"/>
            <ac:picMk id="5" creationId="{AC946806-55F7-0D05-5D18-90FC9496C891}"/>
          </ac:picMkLst>
        </pc:picChg>
        <pc:picChg chg="del">
          <ac:chgData name="Alessandro Carrega" userId="aad2c8b9-e6be-4150-b5bc-cbfa57d8782b" providerId="ADAL" clId="{F3966E39-2CCE-F14A-8D49-B8812BB0F00D}" dt="2022-12-15T14:01:35.779" v="1827" actId="478"/>
          <ac:picMkLst>
            <pc:docMk/>
            <pc:sldMk cId="3973267058" sldId="444"/>
            <ac:picMk id="8" creationId="{411B7980-7E67-BAE2-F844-03C46B87136C}"/>
          </ac:picMkLst>
        </pc:picChg>
      </pc:sldChg>
      <pc:sldChg chg="addSp delSp modSp add mod">
        <pc:chgData name="Alessandro Carrega" userId="aad2c8b9-e6be-4150-b5bc-cbfa57d8782b" providerId="ADAL" clId="{F3966E39-2CCE-F14A-8D49-B8812BB0F00D}" dt="2022-12-15T14:02:32.051" v="1842" actId="20577"/>
        <pc:sldMkLst>
          <pc:docMk/>
          <pc:sldMk cId="1938478934" sldId="445"/>
        </pc:sldMkLst>
        <pc:spChg chg="mod">
          <ac:chgData name="Alessandro Carrega" userId="aad2c8b9-e6be-4150-b5bc-cbfa57d8782b" providerId="ADAL" clId="{F3966E39-2CCE-F14A-8D49-B8812BB0F00D}" dt="2022-12-15T14:02:32.051" v="1842" actId="20577"/>
          <ac:spMkLst>
            <pc:docMk/>
            <pc:sldMk cId="1938478934" sldId="445"/>
            <ac:spMk id="2" creationId="{9D3F2486-F29B-F628-0912-9DAC0092F965}"/>
          </ac:spMkLst>
        </pc:spChg>
        <pc:spChg chg="add del mod">
          <ac:chgData name="Alessandro Carrega" userId="aad2c8b9-e6be-4150-b5bc-cbfa57d8782b" providerId="ADAL" clId="{F3966E39-2CCE-F14A-8D49-B8812BB0F00D}" dt="2022-12-15T14:02:12.547" v="1839"/>
          <ac:spMkLst>
            <pc:docMk/>
            <pc:sldMk cId="1938478934" sldId="445"/>
            <ac:spMk id="4" creationId="{BC05E8BB-454C-EFBB-3FE7-D1ED5C601180}"/>
          </ac:spMkLst>
        </pc:spChg>
        <pc:picChg chg="del">
          <ac:chgData name="Alessandro Carrega" userId="aad2c8b9-e6be-4150-b5bc-cbfa57d8782b" providerId="ADAL" clId="{F3966E39-2CCE-F14A-8D49-B8812BB0F00D}" dt="2022-12-15T14:02:11.078" v="1838" actId="478"/>
          <ac:picMkLst>
            <pc:docMk/>
            <pc:sldMk cId="1938478934" sldId="445"/>
            <ac:picMk id="5" creationId="{AC946806-55F7-0D05-5D18-90FC9496C891}"/>
          </ac:picMkLst>
        </pc:picChg>
        <pc:picChg chg="add mod">
          <ac:chgData name="Alessandro Carrega" userId="aad2c8b9-e6be-4150-b5bc-cbfa57d8782b" providerId="ADAL" clId="{F3966E39-2CCE-F14A-8D49-B8812BB0F00D}" dt="2022-12-15T14:02:22.025" v="1841" actId="14100"/>
          <ac:picMkLst>
            <pc:docMk/>
            <pc:sldMk cId="1938478934" sldId="445"/>
            <ac:picMk id="6" creationId="{9C8FFAC6-780E-C671-5E89-3AA9BF13F097}"/>
          </ac:picMkLst>
        </pc:picChg>
      </pc:sldChg>
      <pc:sldChg chg="addSp delSp modSp add mod">
        <pc:chgData name="Alessandro Carrega" userId="aad2c8b9-e6be-4150-b5bc-cbfa57d8782b" providerId="ADAL" clId="{F3966E39-2CCE-F14A-8D49-B8812BB0F00D}" dt="2022-12-15T14:08:29.945" v="1954" actId="20577"/>
        <pc:sldMkLst>
          <pc:docMk/>
          <pc:sldMk cId="1422141398" sldId="446"/>
        </pc:sldMkLst>
        <pc:spChg chg="add mod">
          <ac:chgData name="Alessandro Carrega" userId="aad2c8b9-e6be-4150-b5bc-cbfa57d8782b" providerId="ADAL" clId="{F3966E39-2CCE-F14A-8D49-B8812BB0F00D}" dt="2022-12-15T14:08:29.945" v="1954" actId="20577"/>
          <ac:spMkLst>
            <pc:docMk/>
            <pc:sldMk cId="1422141398" sldId="446"/>
            <ac:spMk id="4" creationId="{799385AC-3BC8-046E-9362-3C8D61531526}"/>
          </ac:spMkLst>
        </pc:spChg>
        <pc:picChg chg="del">
          <ac:chgData name="Alessandro Carrega" userId="aad2c8b9-e6be-4150-b5bc-cbfa57d8782b" providerId="ADAL" clId="{F3966E39-2CCE-F14A-8D49-B8812BB0F00D}" dt="2022-12-15T14:02:55.772" v="1844" actId="478"/>
          <ac:picMkLst>
            <pc:docMk/>
            <pc:sldMk cId="1422141398" sldId="446"/>
            <ac:picMk id="6" creationId="{9C8FFAC6-780E-C671-5E89-3AA9BF13F097}"/>
          </ac:picMkLst>
        </pc:picChg>
        <pc:picChg chg="del">
          <ac:chgData name="Alessandro Carrega" userId="aad2c8b9-e6be-4150-b5bc-cbfa57d8782b" providerId="ADAL" clId="{F3966E39-2CCE-F14A-8D49-B8812BB0F00D}" dt="2022-12-15T14:03:00.263" v="1845" actId="478"/>
          <ac:picMkLst>
            <pc:docMk/>
            <pc:sldMk cId="1422141398" sldId="446"/>
            <ac:picMk id="7" creationId="{62E22482-3208-1A1C-1696-40BEBA87CA4B}"/>
          </ac:picMkLst>
        </pc:picChg>
      </pc:sldChg>
      <pc:sldChg chg="modSp add mod modNotesTx">
        <pc:chgData name="Alessandro Carrega" userId="aad2c8b9-e6be-4150-b5bc-cbfa57d8782b" providerId="ADAL" clId="{F3966E39-2CCE-F14A-8D49-B8812BB0F00D}" dt="2022-12-15T14:06:44.527" v="1921" actId="20577"/>
        <pc:sldMkLst>
          <pc:docMk/>
          <pc:sldMk cId="2271214188" sldId="447"/>
        </pc:sldMkLst>
        <pc:spChg chg="mod">
          <ac:chgData name="Alessandro Carrega" userId="aad2c8b9-e6be-4150-b5bc-cbfa57d8782b" providerId="ADAL" clId="{F3966E39-2CCE-F14A-8D49-B8812BB0F00D}" dt="2022-12-15T14:06:33.981" v="1918" actId="20577"/>
          <ac:spMkLst>
            <pc:docMk/>
            <pc:sldMk cId="2271214188" sldId="447"/>
            <ac:spMk id="4" creationId="{799385AC-3BC8-046E-9362-3C8D61531526}"/>
          </ac:spMkLst>
        </pc:spChg>
      </pc:sldChg>
      <pc:sldChg chg="modSp add mod modNotesTx">
        <pc:chgData name="Alessandro Carrega" userId="aad2c8b9-e6be-4150-b5bc-cbfa57d8782b" providerId="ADAL" clId="{F3966E39-2CCE-F14A-8D49-B8812BB0F00D}" dt="2022-12-15T14:08:25.930" v="1951" actId="20577"/>
        <pc:sldMkLst>
          <pc:docMk/>
          <pc:sldMk cId="578393561" sldId="448"/>
        </pc:sldMkLst>
        <pc:spChg chg="mod">
          <ac:chgData name="Alessandro Carrega" userId="aad2c8b9-e6be-4150-b5bc-cbfa57d8782b" providerId="ADAL" clId="{F3966E39-2CCE-F14A-8D49-B8812BB0F00D}" dt="2022-12-15T14:08:25.930" v="1951" actId="20577"/>
          <ac:spMkLst>
            <pc:docMk/>
            <pc:sldMk cId="578393561" sldId="448"/>
            <ac:spMk id="4" creationId="{799385AC-3BC8-046E-9362-3C8D61531526}"/>
          </ac:spMkLst>
        </pc:spChg>
      </pc:sldChg>
      <pc:sldChg chg="modSp add mod">
        <pc:chgData name="Alessandro Carrega" userId="aad2c8b9-e6be-4150-b5bc-cbfa57d8782b" providerId="ADAL" clId="{F3966E39-2CCE-F14A-8D49-B8812BB0F00D}" dt="2022-12-15T14:08:28.817" v="1953" actId="20577"/>
        <pc:sldMkLst>
          <pc:docMk/>
          <pc:sldMk cId="1011341178" sldId="449"/>
        </pc:sldMkLst>
        <pc:spChg chg="mod">
          <ac:chgData name="Alessandro Carrega" userId="aad2c8b9-e6be-4150-b5bc-cbfa57d8782b" providerId="ADAL" clId="{F3966E39-2CCE-F14A-8D49-B8812BB0F00D}" dt="2022-12-15T14:08:28.817" v="1953" actId="20577"/>
          <ac:spMkLst>
            <pc:docMk/>
            <pc:sldMk cId="1011341178" sldId="449"/>
            <ac:spMk id="4" creationId="{799385AC-3BC8-046E-9362-3C8D61531526}"/>
          </ac:spMkLst>
        </pc:spChg>
      </pc:sldChg>
      <pc:sldMasterChg chg="delSldLayout">
        <pc:chgData name="Alessandro Carrega" userId="aad2c8b9-e6be-4150-b5bc-cbfa57d8782b" providerId="ADAL" clId="{F3966E39-2CCE-F14A-8D49-B8812BB0F00D}" dt="2022-12-15T09:55:27.670" v="78" actId="2696"/>
        <pc:sldMasterMkLst>
          <pc:docMk/>
          <pc:sldMasterMk cId="4134384810" sldId="2147484408"/>
        </pc:sldMasterMkLst>
        <pc:sldLayoutChg chg="del">
          <pc:chgData name="Alessandro Carrega" userId="aad2c8b9-e6be-4150-b5bc-cbfa57d8782b" providerId="ADAL" clId="{F3966E39-2CCE-F14A-8D49-B8812BB0F00D}" dt="2022-12-15T09:55:27.663" v="76" actId="2696"/>
          <pc:sldLayoutMkLst>
            <pc:docMk/>
            <pc:sldMasterMk cId="4134384810" sldId="2147484408"/>
            <pc:sldLayoutMk cId="2693109052" sldId="2147484425"/>
          </pc:sldLayoutMkLst>
        </pc:sldLayoutChg>
        <pc:sldLayoutChg chg="del">
          <pc:chgData name="Alessandro Carrega" userId="aad2c8b9-e6be-4150-b5bc-cbfa57d8782b" providerId="ADAL" clId="{F3966E39-2CCE-F14A-8D49-B8812BB0F00D}" dt="2022-12-15T09:55:27.670" v="78" actId="2696"/>
          <pc:sldLayoutMkLst>
            <pc:docMk/>
            <pc:sldMasterMk cId="4134384810" sldId="2147484408"/>
            <pc:sldLayoutMk cId="2267397975" sldId="2147484426"/>
          </pc:sldLayoutMkLst>
        </pc:sldLayoutChg>
      </pc:sldMasterChg>
    </pc:docChg>
  </pc:docChgLst>
  <pc:docChgLst>
    <pc:chgData name="Alessandro Carrega" userId="aad2c8b9-e6be-4150-b5bc-cbfa57d8782b" providerId="ADAL" clId="{3FAE67BE-79A8-C241-A9E8-EA544C86F7BF}"/>
    <pc:docChg chg="undo custSel addSld delSld modSld sldOrd addSection delSection">
      <pc:chgData name="Alessandro Carrega" userId="aad2c8b9-e6be-4150-b5bc-cbfa57d8782b" providerId="ADAL" clId="{3FAE67BE-79A8-C241-A9E8-EA544C86F7BF}" dt="2022-12-14T21:24:33.472" v="2177" actId="179"/>
      <pc:docMkLst>
        <pc:docMk/>
      </pc:docMkLst>
      <pc:sldChg chg="addSp delSp modSp mod">
        <pc:chgData name="Alessandro Carrega" userId="aad2c8b9-e6be-4150-b5bc-cbfa57d8782b" providerId="ADAL" clId="{3FAE67BE-79A8-C241-A9E8-EA544C86F7BF}" dt="2022-12-05T16:18:59.484" v="487"/>
        <pc:sldMkLst>
          <pc:docMk/>
          <pc:sldMk cId="304424227" sldId="292"/>
        </pc:sldMkLst>
        <pc:spChg chg="add del mod">
          <ac:chgData name="Alessandro Carrega" userId="aad2c8b9-e6be-4150-b5bc-cbfa57d8782b" providerId="ADAL" clId="{3FAE67BE-79A8-C241-A9E8-EA544C86F7BF}" dt="2022-12-05T16:18:59.484" v="487"/>
          <ac:spMkLst>
            <pc:docMk/>
            <pc:sldMk cId="304424227" sldId="292"/>
            <ac:spMk id="3" creationId="{16DD96AD-15FE-D5F3-19DB-59492C211515}"/>
          </ac:spMkLst>
        </pc:spChg>
      </pc:sldChg>
      <pc:sldChg chg="modNotesTx">
        <pc:chgData name="Alessandro Carrega" userId="aad2c8b9-e6be-4150-b5bc-cbfa57d8782b" providerId="ADAL" clId="{3FAE67BE-79A8-C241-A9E8-EA544C86F7BF}" dt="2022-12-12T15:02:02.857" v="541" actId="20577"/>
        <pc:sldMkLst>
          <pc:docMk/>
          <pc:sldMk cId="2874399099" sldId="300"/>
        </pc:sldMkLst>
      </pc:sldChg>
      <pc:sldChg chg="modNotesTx">
        <pc:chgData name="Alessandro Carrega" userId="aad2c8b9-e6be-4150-b5bc-cbfa57d8782b" providerId="ADAL" clId="{3FAE67BE-79A8-C241-A9E8-EA544C86F7BF}" dt="2022-12-05T21:05:03.567" v="492" actId="20577"/>
        <pc:sldMkLst>
          <pc:docMk/>
          <pc:sldMk cId="2712538608" sldId="302"/>
        </pc:sldMkLst>
      </pc:sldChg>
      <pc:sldChg chg="modNotesTx">
        <pc:chgData name="Alessandro Carrega" userId="aad2c8b9-e6be-4150-b5bc-cbfa57d8782b" providerId="ADAL" clId="{3FAE67BE-79A8-C241-A9E8-EA544C86F7BF}" dt="2022-12-07T14:44:54.665" v="529" actId="20577"/>
        <pc:sldMkLst>
          <pc:docMk/>
          <pc:sldMk cId="3083870933" sldId="304"/>
        </pc:sldMkLst>
      </pc:sldChg>
      <pc:sldChg chg="modNotesTx">
        <pc:chgData name="Alessandro Carrega" userId="aad2c8b9-e6be-4150-b5bc-cbfa57d8782b" providerId="ADAL" clId="{3FAE67BE-79A8-C241-A9E8-EA544C86F7BF}" dt="2022-12-07T09:45:47.347" v="502" actId="20577"/>
        <pc:sldMkLst>
          <pc:docMk/>
          <pc:sldMk cId="699691663" sldId="306"/>
        </pc:sldMkLst>
      </pc:sldChg>
      <pc:sldChg chg="modNotesTx">
        <pc:chgData name="Alessandro Carrega" userId="aad2c8b9-e6be-4150-b5bc-cbfa57d8782b" providerId="ADAL" clId="{3FAE67BE-79A8-C241-A9E8-EA544C86F7BF}" dt="2022-12-07T14:51:29.064" v="532" actId="20577"/>
        <pc:sldMkLst>
          <pc:docMk/>
          <pc:sldMk cId="1573232135" sldId="307"/>
        </pc:sldMkLst>
      </pc:sldChg>
      <pc:sldChg chg="modNotesTx">
        <pc:chgData name="Alessandro Carrega" userId="aad2c8b9-e6be-4150-b5bc-cbfa57d8782b" providerId="ADAL" clId="{3FAE67BE-79A8-C241-A9E8-EA544C86F7BF}" dt="2022-12-07T10:00:21.397" v="526" actId="20577"/>
        <pc:sldMkLst>
          <pc:docMk/>
          <pc:sldMk cId="1755490147" sldId="309"/>
        </pc:sldMkLst>
      </pc:sldChg>
      <pc:sldChg chg="modNotesTx">
        <pc:chgData name="Alessandro Carrega" userId="aad2c8b9-e6be-4150-b5bc-cbfa57d8782b" providerId="ADAL" clId="{3FAE67BE-79A8-C241-A9E8-EA544C86F7BF}" dt="2022-12-07T10:00:30.982" v="527" actId="20577"/>
        <pc:sldMkLst>
          <pc:docMk/>
          <pc:sldMk cId="620949593" sldId="310"/>
        </pc:sldMkLst>
      </pc:sldChg>
      <pc:sldChg chg="modNotesTx">
        <pc:chgData name="Alessandro Carrega" userId="aad2c8b9-e6be-4150-b5bc-cbfa57d8782b" providerId="ADAL" clId="{3FAE67BE-79A8-C241-A9E8-EA544C86F7BF}" dt="2022-12-07T10:01:31.047" v="528" actId="20577"/>
        <pc:sldMkLst>
          <pc:docMk/>
          <pc:sldMk cId="2851479555" sldId="319"/>
        </pc:sldMkLst>
      </pc:sldChg>
      <pc:sldChg chg="modNotesTx">
        <pc:chgData name="Alessandro Carrega" userId="aad2c8b9-e6be-4150-b5bc-cbfa57d8782b" providerId="ADAL" clId="{3FAE67BE-79A8-C241-A9E8-EA544C86F7BF}" dt="2022-12-12T14:48:30.723" v="539" actId="20577"/>
        <pc:sldMkLst>
          <pc:docMk/>
          <pc:sldMk cId="172534616" sldId="323"/>
        </pc:sldMkLst>
      </pc:sldChg>
      <pc:sldChg chg="addSp delSp modSp add mod">
        <pc:chgData name="Alessandro Carrega" userId="aad2c8b9-e6be-4150-b5bc-cbfa57d8782b" providerId="ADAL" clId="{3FAE67BE-79A8-C241-A9E8-EA544C86F7BF}" dt="2022-12-04T16:52:55.943" v="320" actId="20577"/>
        <pc:sldMkLst>
          <pc:docMk/>
          <pc:sldMk cId="1939863477" sldId="380"/>
        </pc:sldMkLst>
        <pc:spChg chg="mod">
          <ac:chgData name="Alessandro Carrega" userId="aad2c8b9-e6be-4150-b5bc-cbfa57d8782b" providerId="ADAL" clId="{3FAE67BE-79A8-C241-A9E8-EA544C86F7BF}" dt="2022-12-04T16:52:55.943" v="320" actId="20577"/>
          <ac:spMkLst>
            <pc:docMk/>
            <pc:sldMk cId="1939863477" sldId="380"/>
            <ac:spMk id="3" creationId="{114EA4E8-068E-6891-3CA4-2D867FB825C7}"/>
          </ac:spMkLst>
        </pc:spChg>
        <pc:picChg chg="del mod">
          <ac:chgData name="Alessandro Carrega" userId="aad2c8b9-e6be-4150-b5bc-cbfa57d8782b" providerId="ADAL" clId="{3FAE67BE-79A8-C241-A9E8-EA544C86F7BF}" dt="2022-12-04T16:47:07.240" v="79" actId="478"/>
          <ac:picMkLst>
            <pc:docMk/>
            <pc:sldMk cId="1939863477" sldId="380"/>
            <ac:picMk id="5" creationId="{CA16B3AA-E8DB-AE9C-0E5B-0B403FA9F057}"/>
          </ac:picMkLst>
        </pc:picChg>
        <pc:picChg chg="add del mod">
          <ac:chgData name="Alessandro Carrega" userId="aad2c8b9-e6be-4150-b5bc-cbfa57d8782b" providerId="ADAL" clId="{3FAE67BE-79A8-C241-A9E8-EA544C86F7BF}" dt="2022-12-04T16:45:56.673" v="24" actId="478"/>
          <ac:picMkLst>
            <pc:docMk/>
            <pc:sldMk cId="1939863477" sldId="380"/>
            <ac:picMk id="6" creationId="{06511E51-78AF-A18C-86C3-AE47EF37F30A}"/>
          </ac:picMkLst>
        </pc:picChg>
        <pc:picChg chg="del mod">
          <ac:chgData name="Alessandro Carrega" userId="aad2c8b9-e6be-4150-b5bc-cbfa57d8782b" providerId="ADAL" clId="{3FAE67BE-79A8-C241-A9E8-EA544C86F7BF}" dt="2022-12-04T16:47:09.044" v="81" actId="478"/>
          <ac:picMkLst>
            <pc:docMk/>
            <pc:sldMk cId="1939863477" sldId="380"/>
            <ac:picMk id="1026" creationId="{1D50765D-062D-6051-0BFB-CC47864AFF41}"/>
          </ac:picMkLst>
        </pc:picChg>
        <pc:picChg chg="del mod">
          <ac:chgData name="Alessandro Carrega" userId="aad2c8b9-e6be-4150-b5bc-cbfa57d8782b" providerId="ADAL" clId="{3FAE67BE-79A8-C241-A9E8-EA544C86F7BF}" dt="2022-12-04T16:47:09.742" v="82" actId="478"/>
          <ac:picMkLst>
            <pc:docMk/>
            <pc:sldMk cId="1939863477" sldId="380"/>
            <ac:picMk id="1028" creationId="{0FD750F8-68A3-D914-153C-4A7A7FA95AEF}"/>
          </ac:picMkLst>
        </pc:picChg>
        <pc:picChg chg="del mod">
          <ac:chgData name="Alessandro Carrega" userId="aad2c8b9-e6be-4150-b5bc-cbfa57d8782b" providerId="ADAL" clId="{3FAE67BE-79A8-C241-A9E8-EA544C86F7BF}" dt="2022-12-04T16:47:08.218" v="80" actId="478"/>
          <ac:picMkLst>
            <pc:docMk/>
            <pc:sldMk cId="1939863477" sldId="380"/>
            <ac:picMk id="1030" creationId="{7328FE82-D021-FDFB-7C8A-BDAD9529C0FE}"/>
          </ac:picMkLst>
        </pc:picChg>
      </pc:sldChg>
      <pc:sldChg chg="modSp add mod">
        <pc:chgData name="Alessandro Carrega" userId="aad2c8b9-e6be-4150-b5bc-cbfa57d8782b" providerId="ADAL" clId="{3FAE67BE-79A8-C241-A9E8-EA544C86F7BF}" dt="2022-12-04T16:57:29.710" v="484" actId="20577"/>
        <pc:sldMkLst>
          <pc:docMk/>
          <pc:sldMk cId="1057794292" sldId="381"/>
        </pc:sldMkLst>
        <pc:spChg chg="mod">
          <ac:chgData name="Alessandro Carrega" userId="aad2c8b9-e6be-4150-b5bc-cbfa57d8782b" providerId="ADAL" clId="{3FAE67BE-79A8-C241-A9E8-EA544C86F7BF}" dt="2022-12-04T16:57:29.710" v="484" actId="20577"/>
          <ac:spMkLst>
            <pc:docMk/>
            <pc:sldMk cId="1057794292" sldId="381"/>
            <ac:spMk id="3" creationId="{114EA4E8-068E-6891-3CA4-2D867FB825C7}"/>
          </ac:spMkLst>
        </pc:spChg>
      </pc:sldChg>
      <pc:sldChg chg="modSp new mod">
        <pc:chgData name="Alessandro Carrega" userId="aad2c8b9-e6be-4150-b5bc-cbfa57d8782b" providerId="ADAL" clId="{3FAE67BE-79A8-C241-A9E8-EA544C86F7BF}" dt="2022-12-14T10:10:08.110" v="610" actId="404"/>
        <pc:sldMkLst>
          <pc:docMk/>
          <pc:sldMk cId="742394567" sldId="382"/>
        </pc:sldMkLst>
        <pc:spChg chg="mod">
          <ac:chgData name="Alessandro Carrega" userId="aad2c8b9-e6be-4150-b5bc-cbfa57d8782b" providerId="ADAL" clId="{3FAE67BE-79A8-C241-A9E8-EA544C86F7BF}" dt="2022-12-14T10:10:08.110" v="610" actId="404"/>
          <ac:spMkLst>
            <pc:docMk/>
            <pc:sldMk cId="742394567" sldId="382"/>
            <ac:spMk id="2" creationId="{BD413E14-FE9E-A706-259E-196B88120F76}"/>
          </ac:spMkLst>
        </pc:spChg>
        <pc:spChg chg="mod">
          <ac:chgData name="Alessandro Carrega" userId="aad2c8b9-e6be-4150-b5bc-cbfa57d8782b" providerId="ADAL" clId="{3FAE67BE-79A8-C241-A9E8-EA544C86F7BF}" dt="2022-12-14T10:09:40.348" v="564" actId="20577"/>
          <ac:spMkLst>
            <pc:docMk/>
            <pc:sldMk cId="742394567" sldId="382"/>
            <ac:spMk id="3" creationId="{7EFD872F-3A23-C949-0977-638ACCC5CC22}"/>
          </ac:spMkLst>
        </pc:spChg>
      </pc:sldChg>
      <pc:sldChg chg="new del">
        <pc:chgData name="Alessandro Carrega" userId="aad2c8b9-e6be-4150-b5bc-cbfa57d8782b" providerId="ADAL" clId="{3FAE67BE-79A8-C241-A9E8-EA544C86F7BF}" dt="2022-12-05T21:04:39.561" v="489" actId="680"/>
        <pc:sldMkLst>
          <pc:docMk/>
          <pc:sldMk cId="2989705961" sldId="382"/>
        </pc:sldMkLst>
      </pc:sldChg>
      <pc:sldChg chg="modSp new mod">
        <pc:chgData name="Alessandro Carrega" userId="aad2c8b9-e6be-4150-b5bc-cbfa57d8782b" providerId="ADAL" clId="{3FAE67BE-79A8-C241-A9E8-EA544C86F7BF}" dt="2022-12-14T10:12:03.077" v="664" actId="404"/>
        <pc:sldMkLst>
          <pc:docMk/>
          <pc:sldMk cId="3029560713" sldId="383"/>
        </pc:sldMkLst>
        <pc:spChg chg="mod">
          <ac:chgData name="Alessandro Carrega" userId="aad2c8b9-e6be-4150-b5bc-cbfa57d8782b" providerId="ADAL" clId="{3FAE67BE-79A8-C241-A9E8-EA544C86F7BF}" dt="2022-12-14T10:12:03.077" v="664" actId="404"/>
          <ac:spMkLst>
            <pc:docMk/>
            <pc:sldMk cId="3029560713" sldId="383"/>
            <ac:spMk id="2" creationId="{F282D456-A46B-03FA-57D5-1987C471B5D9}"/>
          </ac:spMkLst>
        </pc:spChg>
        <pc:spChg chg="mod">
          <ac:chgData name="Alessandro Carrega" userId="aad2c8b9-e6be-4150-b5bc-cbfa57d8782b" providerId="ADAL" clId="{3FAE67BE-79A8-C241-A9E8-EA544C86F7BF}" dt="2022-12-14T10:11:43.638" v="660" actId="20577"/>
          <ac:spMkLst>
            <pc:docMk/>
            <pc:sldMk cId="3029560713" sldId="383"/>
            <ac:spMk id="3" creationId="{0963D798-CF74-9037-7EF3-6294E750201A}"/>
          </ac:spMkLst>
        </pc:spChg>
      </pc:sldChg>
      <pc:sldChg chg="addSp delSp modSp new mod">
        <pc:chgData name="Alessandro Carrega" userId="aad2c8b9-e6be-4150-b5bc-cbfa57d8782b" providerId="ADAL" clId="{3FAE67BE-79A8-C241-A9E8-EA544C86F7BF}" dt="2022-12-14T10:18:22.668" v="685" actId="404"/>
        <pc:sldMkLst>
          <pc:docMk/>
          <pc:sldMk cId="2800481219" sldId="384"/>
        </pc:sldMkLst>
        <pc:spChg chg="mod">
          <ac:chgData name="Alessandro Carrega" userId="aad2c8b9-e6be-4150-b5bc-cbfa57d8782b" providerId="ADAL" clId="{3FAE67BE-79A8-C241-A9E8-EA544C86F7BF}" dt="2022-12-14T10:18:22.668" v="685" actId="404"/>
          <ac:spMkLst>
            <pc:docMk/>
            <pc:sldMk cId="2800481219" sldId="384"/>
            <ac:spMk id="2" creationId="{A422E77E-C111-961F-E36F-A62F53428B19}"/>
          </ac:spMkLst>
        </pc:spChg>
        <pc:spChg chg="del">
          <ac:chgData name="Alessandro Carrega" userId="aad2c8b9-e6be-4150-b5bc-cbfa57d8782b" providerId="ADAL" clId="{3FAE67BE-79A8-C241-A9E8-EA544C86F7BF}" dt="2022-12-14T10:16:19.723" v="666"/>
          <ac:spMkLst>
            <pc:docMk/>
            <pc:sldMk cId="2800481219" sldId="384"/>
            <ac:spMk id="3" creationId="{3BFFBD6F-0642-6B68-F032-94BAE70E45C0}"/>
          </ac:spMkLst>
        </pc:spChg>
        <pc:spChg chg="add del mod">
          <ac:chgData name="Alessandro Carrega" userId="aad2c8b9-e6be-4150-b5bc-cbfa57d8782b" providerId="ADAL" clId="{3FAE67BE-79A8-C241-A9E8-EA544C86F7BF}" dt="2022-12-14T10:17:26.008" v="675" actId="478"/>
          <ac:spMkLst>
            <pc:docMk/>
            <pc:sldMk cId="2800481219" sldId="384"/>
            <ac:spMk id="6" creationId="{B9930FB8-1A1D-AEBE-D8B6-797546F5477B}"/>
          </ac:spMkLst>
        </pc:spChg>
        <pc:spChg chg="add mod">
          <ac:chgData name="Alessandro Carrega" userId="aad2c8b9-e6be-4150-b5bc-cbfa57d8782b" providerId="ADAL" clId="{3FAE67BE-79A8-C241-A9E8-EA544C86F7BF}" dt="2022-12-14T10:17:41.833" v="681" actId="20577"/>
          <ac:spMkLst>
            <pc:docMk/>
            <pc:sldMk cId="2800481219" sldId="384"/>
            <ac:spMk id="7" creationId="{DA5B70FF-5505-8D8B-7A88-E89A46EB3461}"/>
          </ac:spMkLst>
        </pc:spChg>
        <pc:picChg chg="add mod">
          <ac:chgData name="Alessandro Carrega" userId="aad2c8b9-e6be-4150-b5bc-cbfa57d8782b" providerId="ADAL" clId="{3FAE67BE-79A8-C241-A9E8-EA544C86F7BF}" dt="2022-12-14T10:16:27.996" v="670" actId="1076"/>
          <ac:picMkLst>
            <pc:docMk/>
            <pc:sldMk cId="2800481219" sldId="384"/>
            <ac:picMk id="4" creationId="{B540A549-FC71-AB70-1F88-A5A1B10C2CB5}"/>
          </ac:picMkLst>
        </pc:picChg>
      </pc:sldChg>
      <pc:sldChg chg="new del">
        <pc:chgData name="Alessandro Carrega" userId="aad2c8b9-e6be-4150-b5bc-cbfa57d8782b" providerId="ADAL" clId="{3FAE67BE-79A8-C241-A9E8-EA544C86F7BF}" dt="2022-12-14T10:20:57.762" v="688" actId="2696"/>
        <pc:sldMkLst>
          <pc:docMk/>
          <pc:sldMk cId="3353050969" sldId="385"/>
        </pc:sldMkLst>
      </pc:sldChg>
      <pc:sldChg chg="addSp delSp modSp add mod">
        <pc:chgData name="Alessandro Carrega" userId="aad2c8b9-e6be-4150-b5bc-cbfa57d8782b" providerId="ADAL" clId="{3FAE67BE-79A8-C241-A9E8-EA544C86F7BF}" dt="2022-12-14T10:21:52.020" v="695"/>
        <pc:sldMkLst>
          <pc:docMk/>
          <pc:sldMk cId="1991910231" sldId="386"/>
        </pc:sldMkLst>
        <pc:spChg chg="add del mod">
          <ac:chgData name="Alessandro Carrega" userId="aad2c8b9-e6be-4150-b5bc-cbfa57d8782b" providerId="ADAL" clId="{3FAE67BE-79A8-C241-A9E8-EA544C86F7BF}" dt="2022-12-14T10:21:03.822" v="690"/>
          <ac:spMkLst>
            <pc:docMk/>
            <pc:sldMk cId="1991910231" sldId="386"/>
            <ac:spMk id="5" creationId="{556BCF0A-EF35-9AAF-5336-99AB45AC49FE}"/>
          </ac:spMkLst>
        </pc:spChg>
        <pc:spChg chg="mod">
          <ac:chgData name="Alessandro Carrega" userId="aad2c8b9-e6be-4150-b5bc-cbfa57d8782b" providerId="ADAL" clId="{3FAE67BE-79A8-C241-A9E8-EA544C86F7BF}" dt="2022-12-14T10:21:52.020" v="695"/>
          <ac:spMkLst>
            <pc:docMk/>
            <pc:sldMk cId="1991910231" sldId="386"/>
            <ac:spMk id="7" creationId="{DA5B70FF-5505-8D8B-7A88-E89A46EB3461}"/>
          </ac:spMkLst>
        </pc:spChg>
        <pc:picChg chg="del">
          <ac:chgData name="Alessandro Carrega" userId="aad2c8b9-e6be-4150-b5bc-cbfa57d8782b" providerId="ADAL" clId="{3FAE67BE-79A8-C241-A9E8-EA544C86F7BF}" dt="2022-12-14T10:21:00.522" v="689" actId="478"/>
          <ac:picMkLst>
            <pc:docMk/>
            <pc:sldMk cId="1991910231" sldId="386"/>
            <ac:picMk id="4" creationId="{B540A549-FC71-AB70-1F88-A5A1B10C2CB5}"/>
          </ac:picMkLst>
        </pc:picChg>
        <pc:picChg chg="add mod">
          <ac:chgData name="Alessandro Carrega" userId="aad2c8b9-e6be-4150-b5bc-cbfa57d8782b" providerId="ADAL" clId="{3FAE67BE-79A8-C241-A9E8-EA544C86F7BF}" dt="2022-12-14T10:21:13.854" v="694" actId="1076"/>
          <ac:picMkLst>
            <pc:docMk/>
            <pc:sldMk cId="1991910231" sldId="386"/>
            <ac:picMk id="6" creationId="{7E09D086-22EE-E1AA-E44E-A8DF9CAB5595}"/>
          </ac:picMkLst>
        </pc:picChg>
      </pc:sldChg>
      <pc:sldChg chg="addSp delSp modSp add mod">
        <pc:chgData name="Alessandro Carrega" userId="aad2c8b9-e6be-4150-b5bc-cbfa57d8782b" providerId="ADAL" clId="{3FAE67BE-79A8-C241-A9E8-EA544C86F7BF}" dt="2022-12-14T10:24:53.867" v="711" actId="404"/>
        <pc:sldMkLst>
          <pc:docMk/>
          <pc:sldMk cId="2331040812" sldId="387"/>
        </pc:sldMkLst>
        <pc:spChg chg="mod">
          <ac:chgData name="Alessandro Carrega" userId="aad2c8b9-e6be-4150-b5bc-cbfa57d8782b" providerId="ADAL" clId="{3FAE67BE-79A8-C241-A9E8-EA544C86F7BF}" dt="2022-12-14T10:24:53.867" v="711" actId="404"/>
          <ac:spMkLst>
            <pc:docMk/>
            <pc:sldMk cId="2331040812" sldId="387"/>
            <ac:spMk id="2" creationId="{A422E77E-C111-961F-E36F-A62F53428B19}"/>
          </ac:spMkLst>
        </pc:spChg>
        <pc:spChg chg="add del mod">
          <ac:chgData name="Alessandro Carrega" userId="aad2c8b9-e6be-4150-b5bc-cbfa57d8782b" providerId="ADAL" clId="{3FAE67BE-79A8-C241-A9E8-EA544C86F7BF}" dt="2022-12-14T10:23:52.524" v="698"/>
          <ac:spMkLst>
            <pc:docMk/>
            <pc:sldMk cId="2331040812" sldId="387"/>
            <ac:spMk id="4" creationId="{28AA0E98-7E91-F1C8-3A47-A97E38641515}"/>
          </ac:spMkLst>
        </pc:spChg>
        <pc:spChg chg="del">
          <ac:chgData name="Alessandro Carrega" userId="aad2c8b9-e6be-4150-b5bc-cbfa57d8782b" providerId="ADAL" clId="{3FAE67BE-79A8-C241-A9E8-EA544C86F7BF}" dt="2022-12-14T10:24:00.721" v="702" actId="478"/>
          <ac:spMkLst>
            <pc:docMk/>
            <pc:sldMk cId="2331040812" sldId="387"/>
            <ac:spMk id="7" creationId="{DA5B70FF-5505-8D8B-7A88-E89A46EB3461}"/>
          </ac:spMkLst>
        </pc:spChg>
        <pc:spChg chg="add del mod">
          <ac:chgData name="Alessandro Carrega" userId="aad2c8b9-e6be-4150-b5bc-cbfa57d8782b" providerId="ADAL" clId="{3FAE67BE-79A8-C241-A9E8-EA544C86F7BF}" dt="2022-12-14T10:24:40.919" v="706" actId="22"/>
          <ac:spMkLst>
            <pc:docMk/>
            <pc:sldMk cId="2331040812" sldId="387"/>
            <ac:spMk id="9" creationId="{B2558A65-A56D-F897-6397-D12A661BECD4}"/>
          </ac:spMkLst>
        </pc:spChg>
        <pc:picChg chg="add mod">
          <ac:chgData name="Alessandro Carrega" userId="aad2c8b9-e6be-4150-b5bc-cbfa57d8782b" providerId="ADAL" clId="{3FAE67BE-79A8-C241-A9E8-EA544C86F7BF}" dt="2022-12-14T10:23:58.224" v="701" actId="1076"/>
          <ac:picMkLst>
            <pc:docMk/>
            <pc:sldMk cId="2331040812" sldId="387"/>
            <ac:picMk id="5" creationId="{9A3236AC-850A-78EE-5BFF-DF762DD5B1FB}"/>
          </ac:picMkLst>
        </pc:picChg>
        <pc:picChg chg="del">
          <ac:chgData name="Alessandro Carrega" userId="aad2c8b9-e6be-4150-b5bc-cbfa57d8782b" providerId="ADAL" clId="{3FAE67BE-79A8-C241-A9E8-EA544C86F7BF}" dt="2022-12-14T10:22:06.368" v="697" actId="478"/>
          <ac:picMkLst>
            <pc:docMk/>
            <pc:sldMk cId="2331040812" sldId="387"/>
            <ac:picMk id="6" creationId="{7E09D086-22EE-E1AA-E44E-A8DF9CAB5595}"/>
          </ac:picMkLst>
        </pc:picChg>
      </pc:sldChg>
      <pc:sldChg chg="addSp delSp modSp new mod">
        <pc:chgData name="Alessandro Carrega" userId="aad2c8b9-e6be-4150-b5bc-cbfa57d8782b" providerId="ADAL" clId="{3FAE67BE-79A8-C241-A9E8-EA544C86F7BF}" dt="2022-12-14T18:04:52.369" v="1307" actId="948"/>
        <pc:sldMkLst>
          <pc:docMk/>
          <pc:sldMk cId="43660832" sldId="388"/>
        </pc:sldMkLst>
        <pc:spChg chg="mod">
          <ac:chgData name="Alessandro Carrega" userId="aad2c8b9-e6be-4150-b5bc-cbfa57d8782b" providerId="ADAL" clId="{3FAE67BE-79A8-C241-A9E8-EA544C86F7BF}" dt="2022-12-14T18:04:52.369" v="1307" actId="948"/>
          <ac:spMkLst>
            <pc:docMk/>
            <pc:sldMk cId="43660832" sldId="388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0:29:04.211" v="821" actId="27636"/>
          <ac:spMkLst>
            <pc:docMk/>
            <pc:sldMk cId="43660832" sldId="388"/>
            <ac:spMk id="3" creationId="{FBAAC3F7-DCE4-4BCC-A386-60E60DA1F366}"/>
          </ac:spMkLst>
        </pc:spChg>
        <pc:picChg chg="add del mod">
          <ac:chgData name="Alessandro Carrega" userId="aad2c8b9-e6be-4150-b5bc-cbfa57d8782b" providerId="ADAL" clId="{3FAE67BE-79A8-C241-A9E8-EA544C86F7BF}" dt="2022-12-14T18:00:39.048" v="1287" actId="478"/>
          <ac:picMkLst>
            <pc:docMk/>
            <pc:sldMk cId="43660832" sldId="388"/>
            <ac:picMk id="4" creationId="{B4776C14-0332-AC35-4D4D-DFC178ED02E3}"/>
          </ac:picMkLst>
        </pc:picChg>
        <pc:picChg chg="add del mod">
          <ac:chgData name="Alessandro Carrega" userId="aad2c8b9-e6be-4150-b5bc-cbfa57d8782b" providerId="ADAL" clId="{3FAE67BE-79A8-C241-A9E8-EA544C86F7BF}" dt="2022-12-14T18:02:32.603" v="1291" actId="478"/>
          <ac:picMkLst>
            <pc:docMk/>
            <pc:sldMk cId="43660832" sldId="388"/>
            <ac:picMk id="5" creationId="{FF44711B-AE1A-DCE0-CF60-E007A397B2B2}"/>
          </ac:picMkLst>
        </pc:picChg>
      </pc:sldChg>
      <pc:sldChg chg="addSp delSp modSp add mod">
        <pc:chgData name="Alessandro Carrega" userId="aad2c8b9-e6be-4150-b5bc-cbfa57d8782b" providerId="ADAL" clId="{3FAE67BE-79A8-C241-A9E8-EA544C86F7BF}" dt="2022-12-14T18:05:39.360" v="1323" actId="20577"/>
        <pc:sldMkLst>
          <pc:docMk/>
          <pc:sldMk cId="1755106783" sldId="389"/>
        </pc:sldMkLst>
        <pc:spChg chg="mod">
          <ac:chgData name="Alessandro Carrega" userId="aad2c8b9-e6be-4150-b5bc-cbfa57d8782b" providerId="ADAL" clId="{3FAE67BE-79A8-C241-A9E8-EA544C86F7BF}" dt="2022-12-14T18:05:39.360" v="1323" actId="20577"/>
          <ac:spMkLst>
            <pc:docMk/>
            <pc:sldMk cId="1755106783" sldId="389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0:32:21.459" v="913" actId="20577"/>
          <ac:spMkLst>
            <pc:docMk/>
            <pc:sldMk cId="1755106783" sldId="389"/>
            <ac:spMk id="3" creationId="{FBAAC3F7-DCE4-4BCC-A386-60E60DA1F366}"/>
          </ac:spMkLst>
        </pc:spChg>
        <pc:picChg chg="add del mod">
          <ac:chgData name="Alessandro Carrega" userId="aad2c8b9-e6be-4150-b5bc-cbfa57d8782b" providerId="ADAL" clId="{3FAE67BE-79A8-C241-A9E8-EA544C86F7BF}" dt="2022-12-14T17:56:53.337" v="1263" actId="478"/>
          <ac:picMkLst>
            <pc:docMk/>
            <pc:sldMk cId="1755106783" sldId="389"/>
            <ac:picMk id="5" creationId="{E124D652-65FF-412A-F3E8-90B80B600C67}"/>
          </ac:picMkLst>
        </pc:picChg>
        <pc:picChg chg="add del mod">
          <ac:chgData name="Alessandro Carrega" userId="aad2c8b9-e6be-4150-b5bc-cbfa57d8782b" providerId="ADAL" clId="{3FAE67BE-79A8-C241-A9E8-EA544C86F7BF}" dt="2022-12-14T17:56:51.831" v="1262"/>
          <ac:picMkLst>
            <pc:docMk/>
            <pc:sldMk cId="1755106783" sldId="389"/>
            <ac:picMk id="6" creationId="{51904127-E290-D4DF-DD90-68C6F18FD9B6}"/>
          </ac:picMkLst>
        </pc:picChg>
        <pc:picChg chg="add del mod">
          <ac:chgData name="Alessandro Carrega" userId="aad2c8b9-e6be-4150-b5bc-cbfa57d8782b" providerId="ADAL" clId="{3FAE67BE-79A8-C241-A9E8-EA544C86F7BF}" dt="2022-12-14T17:57:35.541" v="1274" actId="478"/>
          <ac:picMkLst>
            <pc:docMk/>
            <pc:sldMk cId="1755106783" sldId="389"/>
            <ac:picMk id="7" creationId="{03F8C1E6-13D4-D81A-CF6D-42E13FD40F46}"/>
          </ac:picMkLst>
        </pc:picChg>
        <pc:picChg chg="add del mod">
          <ac:chgData name="Alessandro Carrega" userId="aad2c8b9-e6be-4150-b5bc-cbfa57d8782b" providerId="ADAL" clId="{3FAE67BE-79A8-C241-A9E8-EA544C86F7BF}" dt="2022-12-14T17:58:14.413" v="1279" actId="21"/>
          <ac:picMkLst>
            <pc:docMk/>
            <pc:sldMk cId="1755106783" sldId="389"/>
            <ac:picMk id="9" creationId="{BAC98063-085F-E6BF-4445-4EBE5996FDA9}"/>
          </ac:picMkLst>
        </pc:picChg>
      </pc:sldChg>
      <pc:sldChg chg="modSp add mod">
        <pc:chgData name="Alessandro Carrega" userId="aad2c8b9-e6be-4150-b5bc-cbfa57d8782b" providerId="ADAL" clId="{3FAE67BE-79A8-C241-A9E8-EA544C86F7BF}" dt="2022-12-14T21:14:06.321" v="1939" actId="948"/>
        <pc:sldMkLst>
          <pc:docMk/>
          <pc:sldMk cId="1948834191" sldId="390"/>
        </pc:sldMkLst>
        <pc:spChg chg="mod">
          <ac:chgData name="Alessandro Carrega" userId="aad2c8b9-e6be-4150-b5bc-cbfa57d8782b" providerId="ADAL" clId="{3FAE67BE-79A8-C241-A9E8-EA544C86F7BF}" dt="2022-12-14T21:14:06.321" v="1939" actId="948"/>
          <ac:spMkLst>
            <pc:docMk/>
            <pc:sldMk cId="1948834191" sldId="390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8:09.461" v="1756" actId="20577"/>
          <ac:spMkLst>
            <pc:docMk/>
            <pc:sldMk cId="1948834191" sldId="390"/>
            <ac:spMk id="3" creationId="{FBAAC3F7-DCE4-4BCC-A386-60E60DA1F366}"/>
          </ac:spMkLst>
        </pc:spChg>
      </pc:sldChg>
      <pc:sldChg chg="modSp add mod ord">
        <pc:chgData name="Alessandro Carrega" userId="aad2c8b9-e6be-4150-b5bc-cbfa57d8782b" providerId="ADAL" clId="{3FAE67BE-79A8-C241-A9E8-EA544C86F7BF}" dt="2022-12-14T21:05:04.600" v="1696" actId="948"/>
        <pc:sldMkLst>
          <pc:docMk/>
          <pc:sldMk cId="3231184381" sldId="391"/>
        </pc:sldMkLst>
        <pc:spChg chg="mod">
          <ac:chgData name="Alessandro Carrega" userId="aad2c8b9-e6be-4150-b5bc-cbfa57d8782b" providerId="ADAL" clId="{3FAE67BE-79A8-C241-A9E8-EA544C86F7BF}" dt="2022-12-14T21:05:04.600" v="1696" actId="948"/>
          <ac:spMkLst>
            <pc:docMk/>
            <pc:sldMk cId="3231184381" sldId="391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0:55:00.209" v="1522" actId="15"/>
          <ac:spMkLst>
            <pc:docMk/>
            <pc:sldMk cId="3231184381" sldId="391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21:27.041" v="2086" actId="179"/>
        <pc:sldMkLst>
          <pc:docMk/>
          <pc:sldMk cId="3654308868" sldId="392"/>
        </pc:sldMkLst>
        <pc:spChg chg="mod">
          <ac:chgData name="Alessandro Carrega" userId="aad2c8b9-e6be-4150-b5bc-cbfa57d8782b" providerId="ADAL" clId="{3FAE67BE-79A8-C241-A9E8-EA544C86F7BF}" dt="2022-12-14T21:21:27.041" v="2086" actId="179"/>
          <ac:spMkLst>
            <pc:docMk/>
            <pc:sldMk cId="3654308868" sldId="392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8:51.551" v="2034" actId="6549"/>
          <ac:spMkLst>
            <pc:docMk/>
            <pc:sldMk cId="3654308868" sldId="392"/>
            <ac:spMk id="3" creationId="{FBAAC3F7-DCE4-4BCC-A386-60E60DA1F366}"/>
          </ac:spMkLst>
        </pc:spChg>
      </pc:sldChg>
      <pc:sldChg chg="modSp add mod replId">
        <pc:chgData name="Alessandro Carrega" userId="aad2c8b9-e6be-4150-b5bc-cbfa57d8782b" providerId="ADAL" clId="{3FAE67BE-79A8-C241-A9E8-EA544C86F7BF}" dt="2022-12-14T21:24:33.472" v="2177" actId="179"/>
        <pc:sldMkLst>
          <pc:docMk/>
          <pc:sldMk cId="2948912151" sldId="393"/>
        </pc:sldMkLst>
        <pc:spChg chg="mod">
          <ac:chgData name="Alessandro Carrega" userId="aad2c8b9-e6be-4150-b5bc-cbfa57d8782b" providerId="ADAL" clId="{3FAE67BE-79A8-C241-A9E8-EA544C86F7BF}" dt="2022-12-14T21:24:33.472" v="2177" actId="179"/>
          <ac:spMkLst>
            <pc:docMk/>
            <pc:sldMk cId="2948912151" sldId="393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23:56.183" v="2162" actId="27636"/>
          <ac:spMkLst>
            <pc:docMk/>
            <pc:sldMk cId="2948912151" sldId="393"/>
            <ac:spMk id="3" creationId="{FBAAC3F7-DCE4-4BCC-A386-60E60DA1F366}"/>
          </ac:spMkLst>
        </pc:spChg>
      </pc:sldChg>
      <pc:sldChg chg="addSp delSp modSp add mod">
        <pc:chgData name="Alessandro Carrega" userId="aad2c8b9-e6be-4150-b5bc-cbfa57d8782b" providerId="ADAL" clId="{3FAE67BE-79A8-C241-A9E8-EA544C86F7BF}" dt="2022-12-14T18:05:15.589" v="1315" actId="20577"/>
        <pc:sldMkLst>
          <pc:docMk/>
          <pc:sldMk cId="3907774368" sldId="394"/>
        </pc:sldMkLst>
        <pc:spChg chg="mod">
          <ac:chgData name="Alessandro Carrega" userId="aad2c8b9-e6be-4150-b5bc-cbfa57d8782b" providerId="ADAL" clId="{3FAE67BE-79A8-C241-A9E8-EA544C86F7BF}" dt="2022-12-14T18:05:15.589" v="1315" actId="20577"/>
          <ac:spMkLst>
            <pc:docMk/>
            <pc:sldMk cId="3907774368" sldId="394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0:29:55.716" v="834" actId="20577"/>
          <ac:spMkLst>
            <pc:docMk/>
            <pc:sldMk cId="3907774368" sldId="394"/>
            <ac:spMk id="3" creationId="{FBAAC3F7-DCE4-4BCC-A386-60E60DA1F366}"/>
          </ac:spMkLst>
        </pc:spChg>
        <pc:picChg chg="add del mod">
          <ac:chgData name="Alessandro Carrega" userId="aad2c8b9-e6be-4150-b5bc-cbfa57d8782b" providerId="ADAL" clId="{3FAE67BE-79A8-C241-A9E8-EA544C86F7BF}" dt="2022-12-14T17:58:08.784" v="1277" actId="21"/>
          <ac:picMkLst>
            <pc:docMk/>
            <pc:sldMk cId="3907774368" sldId="394"/>
            <ac:picMk id="5" creationId="{295DC8A5-8837-5F0B-2FD7-5FD1AF9462E1}"/>
          </ac:picMkLst>
        </pc:picChg>
        <pc:picChg chg="add del mod">
          <ac:chgData name="Alessandro Carrega" userId="aad2c8b9-e6be-4150-b5bc-cbfa57d8782b" providerId="ADAL" clId="{3FAE67BE-79A8-C241-A9E8-EA544C86F7BF}" dt="2022-12-14T18:00:42.964" v="1288" actId="478"/>
          <ac:picMkLst>
            <pc:docMk/>
            <pc:sldMk cId="3907774368" sldId="394"/>
            <ac:picMk id="6" creationId="{DC60A128-1F01-2C6E-EDB3-716BDF187159}"/>
          </ac:picMkLst>
        </pc:picChg>
        <pc:picChg chg="add del mod">
          <ac:chgData name="Alessandro Carrega" userId="aad2c8b9-e6be-4150-b5bc-cbfa57d8782b" providerId="ADAL" clId="{3FAE67BE-79A8-C241-A9E8-EA544C86F7BF}" dt="2022-12-14T18:02:28.572" v="1290" actId="478"/>
          <ac:picMkLst>
            <pc:docMk/>
            <pc:sldMk cId="3907774368" sldId="394"/>
            <ac:picMk id="7" creationId="{5FBA91A9-325E-7E9F-E659-7E21F36C2430}"/>
          </ac:picMkLst>
        </pc:picChg>
      </pc:sldChg>
      <pc:sldChg chg="modSp add mod">
        <pc:chgData name="Alessandro Carrega" userId="aad2c8b9-e6be-4150-b5bc-cbfa57d8782b" providerId="ADAL" clId="{3FAE67BE-79A8-C241-A9E8-EA544C86F7BF}" dt="2022-12-14T18:05:58.754" v="1328" actId="948"/>
        <pc:sldMkLst>
          <pc:docMk/>
          <pc:sldMk cId="406117084" sldId="395"/>
        </pc:sldMkLst>
        <pc:spChg chg="mod">
          <ac:chgData name="Alessandro Carrega" userId="aad2c8b9-e6be-4150-b5bc-cbfa57d8782b" providerId="ADAL" clId="{3FAE67BE-79A8-C241-A9E8-EA544C86F7BF}" dt="2022-12-14T18:05:58.754" v="1328" actId="948"/>
          <ac:spMkLst>
            <pc:docMk/>
            <pc:sldMk cId="406117084" sldId="395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0:32:28.120" v="915" actId="27636"/>
          <ac:spMkLst>
            <pc:docMk/>
            <pc:sldMk cId="406117084" sldId="395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18:06:20.406" v="1333" actId="20577"/>
        <pc:sldMkLst>
          <pc:docMk/>
          <pc:sldMk cId="1642197254" sldId="396"/>
        </pc:sldMkLst>
        <pc:spChg chg="mod">
          <ac:chgData name="Alessandro Carrega" userId="aad2c8b9-e6be-4150-b5bc-cbfa57d8782b" providerId="ADAL" clId="{3FAE67BE-79A8-C241-A9E8-EA544C86F7BF}" dt="2022-12-14T18:06:20.406" v="1333" actId="20577"/>
          <ac:spMkLst>
            <pc:docMk/>
            <pc:sldMk cId="1642197254" sldId="396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17:42:25.730" v="993" actId="27636"/>
          <ac:spMkLst>
            <pc:docMk/>
            <pc:sldMk cId="1642197254" sldId="396"/>
            <ac:spMk id="3" creationId="{FBAAC3F7-DCE4-4BCC-A386-60E60DA1F366}"/>
          </ac:spMkLst>
        </pc:spChg>
      </pc:sldChg>
      <pc:sldChg chg="addSp delSp modSp add mod">
        <pc:chgData name="Alessandro Carrega" userId="aad2c8b9-e6be-4150-b5bc-cbfa57d8782b" providerId="ADAL" clId="{3FAE67BE-79A8-C241-A9E8-EA544C86F7BF}" dt="2022-12-14T18:06:54.849" v="1339" actId="20577"/>
        <pc:sldMkLst>
          <pc:docMk/>
          <pc:sldMk cId="3630515674" sldId="397"/>
        </pc:sldMkLst>
        <pc:spChg chg="mod">
          <ac:chgData name="Alessandro Carrega" userId="aad2c8b9-e6be-4150-b5bc-cbfa57d8782b" providerId="ADAL" clId="{3FAE67BE-79A8-C241-A9E8-EA544C86F7BF}" dt="2022-12-14T18:06:54.849" v="1339" actId="20577"/>
          <ac:spMkLst>
            <pc:docMk/>
            <pc:sldMk cId="3630515674" sldId="397"/>
            <ac:spMk id="2" creationId="{9D3F2486-F29B-F628-0912-9DAC0092F965}"/>
          </ac:spMkLst>
        </pc:spChg>
        <pc:spChg chg="del mod">
          <ac:chgData name="Alessandro Carrega" userId="aad2c8b9-e6be-4150-b5bc-cbfa57d8782b" providerId="ADAL" clId="{3FAE67BE-79A8-C241-A9E8-EA544C86F7BF}" dt="2022-12-14T17:42:50.607" v="996" actId="1032"/>
          <ac:spMkLst>
            <pc:docMk/>
            <pc:sldMk cId="3630515674" sldId="397"/>
            <ac:spMk id="3" creationId="{FBAAC3F7-DCE4-4BCC-A386-60E60DA1F366}"/>
          </ac:spMkLst>
        </pc:spChg>
        <pc:graphicFrameChg chg="add mod modGraphic">
          <ac:chgData name="Alessandro Carrega" userId="aad2c8b9-e6be-4150-b5bc-cbfa57d8782b" providerId="ADAL" clId="{3FAE67BE-79A8-C241-A9E8-EA544C86F7BF}" dt="2022-12-14T17:47:44.870" v="1149" actId="20577"/>
          <ac:graphicFrameMkLst>
            <pc:docMk/>
            <pc:sldMk cId="3630515674" sldId="397"/>
            <ac:graphicFrameMk id="4" creationId="{50BEDB9C-CBAF-052D-100B-C048EE21F179}"/>
          </ac:graphicFrameMkLst>
        </pc:graphicFrameChg>
      </pc:sldChg>
      <pc:sldChg chg="modSp add mod">
        <pc:chgData name="Alessandro Carrega" userId="aad2c8b9-e6be-4150-b5bc-cbfa57d8782b" providerId="ADAL" clId="{3FAE67BE-79A8-C241-A9E8-EA544C86F7BF}" dt="2022-12-14T18:07:34.261" v="1353" actId="20577"/>
        <pc:sldMkLst>
          <pc:docMk/>
          <pc:sldMk cId="4227544724" sldId="398"/>
        </pc:sldMkLst>
        <pc:spChg chg="mod">
          <ac:chgData name="Alessandro Carrega" userId="aad2c8b9-e6be-4150-b5bc-cbfa57d8782b" providerId="ADAL" clId="{3FAE67BE-79A8-C241-A9E8-EA544C86F7BF}" dt="2022-12-14T18:07:34.261" v="1353" actId="20577"/>
          <ac:spMkLst>
            <pc:docMk/>
            <pc:sldMk cId="4227544724" sldId="398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3FAE67BE-79A8-C241-A9E8-EA544C86F7BF}" dt="2022-12-14T17:50:57.707" v="1226" actId="20577"/>
          <ac:graphicFrameMkLst>
            <pc:docMk/>
            <pc:sldMk cId="4227544724" sldId="398"/>
            <ac:graphicFrameMk id="4" creationId="{50BEDB9C-CBAF-052D-100B-C048EE21F179}"/>
          </ac:graphicFrameMkLst>
        </pc:graphicFrameChg>
      </pc:sldChg>
      <pc:sldChg chg="modSp add mod">
        <pc:chgData name="Alessandro Carrega" userId="aad2c8b9-e6be-4150-b5bc-cbfa57d8782b" providerId="ADAL" clId="{3FAE67BE-79A8-C241-A9E8-EA544C86F7BF}" dt="2022-12-14T18:08:15.738" v="1371" actId="948"/>
        <pc:sldMkLst>
          <pc:docMk/>
          <pc:sldMk cId="2819872644" sldId="399"/>
        </pc:sldMkLst>
        <pc:spChg chg="mod">
          <ac:chgData name="Alessandro Carrega" userId="aad2c8b9-e6be-4150-b5bc-cbfa57d8782b" providerId="ADAL" clId="{3FAE67BE-79A8-C241-A9E8-EA544C86F7BF}" dt="2022-12-14T18:08:15.738" v="1371" actId="948"/>
          <ac:spMkLst>
            <pc:docMk/>
            <pc:sldMk cId="2819872644" sldId="399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3FAE67BE-79A8-C241-A9E8-EA544C86F7BF}" dt="2022-12-14T17:52:12.144" v="1253" actId="20577"/>
          <ac:graphicFrameMkLst>
            <pc:docMk/>
            <pc:sldMk cId="2819872644" sldId="399"/>
            <ac:graphicFrameMk id="4" creationId="{50BEDB9C-CBAF-052D-100B-C048EE21F179}"/>
          </ac:graphicFrameMkLst>
        </pc:graphicFrameChg>
      </pc:sldChg>
      <pc:sldChg chg="modSp add mod">
        <pc:chgData name="Alessandro Carrega" userId="aad2c8b9-e6be-4150-b5bc-cbfa57d8782b" providerId="ADAL" clId="{3FAE67BE-79A8-C241-A9E8-EA544C86F7BF}" dt="2022-12-14T18:07:56.129" v="1363" actId="20577"/>
        <pc:sldMkLst>
          <pc:docMk/>
          <pc:sldMk cId="3023286043" sldId="400"/>
        </pc:sldMkLst>
        <pc:spChg chg="mod">
          <ac:chgData name="Alessandro Carrega" userId="aad2c8b9-e6be-4150-b5bc-cbfa57d8782b" providerId="ADAL" clId="{3FAE67BE-79A8-C241-A9E8-EA544C86F7BF}" dt="2022-12-14T18:07:56.129" v="1363" actId="20577"/>
          <ac:spMkLst>
            <pc:docMk/>
            <pc:sldMk cId="3023286043" sldId="400"/>
            <ac:spMk id="2" creationId="{9D3F2486-F29B-F628-0912-9DAC0092F965}"/>
          </ac:spMkLst>
        </pc:spChg>
        <pc:graphicFrameChg chg="mod">
          <ac:chgData name="Alessandro Carrega" userId="aad2c8b9-e6be-4150-b5bc-cbfa57d8782b" providerId="ADAL" clId="{3FAE67BE-79A8-C241-A9E8-EA544C86F7BF}" dt="2022-12-14T17:50:50.489" v="1225" actId="113"/>
          <ac:graphicFrameMkLst>
            <pc:docMk/>
            <pc:sldMk cId="3023286043" sldId="400"/>
            <ac:graphicFrameMk id="4" creationId="{50BEDB9C-CBAF-052D-100B-C048EE21F179}"/>
          </ac:graphicFrameMkLst>
        </pc:graphicFrameChg>
      </pc:sldChg>
      <pc:sldChg chg="modSp add mod">
        <pc:chgData name="Alessandro Carrega" userId="aad2c8b9-e6be-4150-b5bc-cbfa57d8782b" providerId="ADAL" clId="{3FAE67BE-79A8-C241-A9E8-EA544C86F7BF}" dt="2022-12-14T21:05:57.008" v="1703" actId="948"/>
        <pc:sldMkLst>
          <pc:docMk/>
          <pc:sldMk cId="330803652" sldId="401"/>
        </pc:sldMkLst>
        <pc:spChg chg="mod">
          <ac:chgData name="Alessandro Carrega" userId="aad2c8b9-e6be-4150-b5bc-cbfa57d8782b" providerId="ADAL" clId="{3FAE67BE-79A8-C241-A9E8-EA544C86F7BF}" dt="2022-12-14T21:05:57.008" v="1703" actId="948"/>
          <ac:spMkLst>
            <pc:docMk/>
            <pc:sldMk cId="330803652" sldId="401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0:55:57.680" v="1560" actId="6549"/>
          <ac:spMkLst>
            <pc:docMk/>
            <pc:sldMk cId="330803652" sldId="401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3FAE67BE-79A8-C241-A9E8-EA544C86F7BF}" dt="2022-12-14T20:53:21.551" v="1480" actId="2696"/>
        <pc:sldMkLst>
          <pc:docMk/>
          <pc:sldMk cId="3306066784" sldId="401"/>
        </pc:sldMkLst>
        <pc:spChg chg="mod">
          <ac:chgData name="Alessandro Carrega" userId="aad2c8b9-e6be-4150-b5bc-cbfa57d8782b" providerId="ADAL" clId="{3FAE67BE-79A8-C241-A9E8-EA544C86F7BF}" dt="2022-12-14T20:52:17.340" v="1476" actId="20577"/>
          <ac:spMkLst>
            <pc:docMk/>
            <pc:sldMk cId="3306066784" sldId="401"/>
            <ac:spMk id="3" creationId="{FBAAC3F7-DCE4-4BCC-A386-60E60DA1F366}"/>
          </ac:spMkLst>
        </pc:spChg>
      </pc:sldChg>
      <pc:sldChg chg="modSp add del mod">
        <pc:chgData name="Alessandro Carrega" userId="aad2c8b9-e6be-4150-b5bc-cbfa57d8782b" providerId="ADAL" clId="{3FAE67BE-79A8-C241-A9E8-EA544C86F7BF}" dt="2022-12-14T20:53:21.551" v="1480" actId="2696"/>
        <pc:sldMkLst>
          <pc:docMk/>
          <pc:sldMk cId="2705810837" sldId="402"/>
        </pc:sldMkLst>
        <pc:spChg chg="mod">
          <ac:chgData name="Alessandro Carrega" userId="aad2c8b9-e6be-4150-b5bc-cbfa57d8782b" providerId="ADAL" clId="{3FAE67BE-79A8-C241-A9E8-EA544C86F7BF}" dt="2022-12-14T20:52:43.923" v="1479" actId="27636"/>
          <ac:spMkLst>
            <pc:docMk/>
            <pc:sldMk cId="2705810837" sldId="402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06:26.646" v="1710" actId="948"/>
        <pc:sldMkLst>
          <pc:docMk/>
          <pc:sldMk cId="3865190836" sldId="402"/>
        </pc:sldMkLst>
        <pc:spChg chg="mod">
          <ac:chgData name="Alessandro Carrega" userId="aad2c8b9-e6be-4150-b5bc-cbfa57d8782b" providerId="ADAL" clId="{3FAE67BE-79A8-C241-A9E8-EA544C86F7BF}" dt="2022-12-14T21:06:26.646" v="1710" actId="948"/>
          <ac:spMkLst>
            <pc:docMk/>
            <pc:sldMk cId="3865190836" sldId="402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2:56.772" v="1628" actId="6549"/>
          <ac:spMkLst>
            <pc:docMk/>
            <pc:sldMk cId="3865190836" sldId="402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07:02.915" v="1729" actId="20577"/>
        <pc:sldMkLst>
          <pc:docMk/>
          <pc:sldMk cId="1872688564" sldId="403"/>
        </pc:sldMkLst>
        <pc:spChg chg="mod">
          <ac:chgData name="Alessandro Carrega" userId="aad2c8b9-e6be-4150-b5bc-cbfa57d8782b" providerId="ADAL" clId="{3FAE67BE-79A8-C241-A9E8-EA544C86F7BF}" dt="2022-12-14T21:07:02.915" v="1729" actId="20577"/>
          <ac:spMkLst>
            <pc:docMk/>
            <pc:sldMk cId="1872688564" sldId="403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4:14.015" v="1685" actId="20577"/>
          <ac:spMkLst>
            <pc:docMk/>
            <pc:sldMk cId="1872688564" sldId="403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07:25.173" v="1739" actId="948"/>
        <pc:sldMkLst>
          <pc:docMk/>
          <pc:sldMk cId="2057412759" sldId="404"/>
        </pc:sldMkLst>
        <pc:spChg chg="mod">
          <ac:chgData name="Alessandro Carrega" userId="aad2c8b9-e6be-4150-b5bc-cbfa57d8782b" providerId="ADAL" clId="{3FAE67BE-79A8-C241-A9E8-EA544C86F7BF}" dt="2022-12-14T21:07:25.173" v="1739" actId="948"/>
          <ac:spMkLst>
            <pc:docMk/>
            <pc:sldMk cId="2057412759" sldId="404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4:32.218" v="1689" actId="15"/>
          <ac:spMkLst>
            <pc:docMk/>
            <pc:sldMk cId="2057412759" sldId="404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4:25.874" v="1947" actId="179"/>
        <pc:sldMkLst>
          <pc:docMk/>
          <pc:sldMk cId="485584812" sldId="405"/>
        </pc:sldMkLst>
        <pc:spChg chg="mod">
          <ac:chgData name="Alessandro Carrega" userId="aad2c8b9-e6be-4150-b5bc-cbfa57d8782b" providerId="ADAL" clId="{3FAE67BE-79A8-C241-A9E8-EA544C86F7BF}" dt="2022-12-14T21:14:25.874" v="1947" actId="179"/>
          <ac:spMkLst>
            <pc:docMk/>
            <pc:sldMk cId="485584812" sldId="405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09:12.580" v="1790" actId="20577"/>
          <ac:spMkLst>
            <pc:docMk/>
            <pc:sldMk cId="485584812" sldId="405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4:43.734" v="1959" actId="179"/>
        <pc:sldMkLst>
          <pc:docMk/>
          <pc:sldMk cId="856677738" sldId="406"/>
        </pc:sldMkLst>
        <pc:spChg chg="mod">
          <ac:chgData name="Alessandro Carrega" userId="aad2c8b9-e6be-4150-b5bc-cbfa57d8782b" providerId="ADAL" clId="{3FAE67BE-79A8-C241-A9E8-EA544C86F7BF}" dt="2022-12-14T21:14:43.734" v="1959" actId="179"/>
          <ac:spMkLst>
            <pc:docMk/>
            <pc:sldMk cId="856677738" sldId="406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0:19.447" v="1833" actId="20577"/>
          <ac:spMkLst>
            <pc:docMk/>
            <pc:sldMk cId="856677738" sldId="406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5:01.681" v="1969" actId="179"/>
        <pc:sldMkLst>
          <pc:docMk/>
          <pc:sldMk cId="3561856682" sldId="407"/>
        </pc:sldMkLst>
        <pc:spChg chg="mod">
          <ac:chgData name="Alessandro Carrega" userId="aad2c8b9-e6be-4150-b5bc-cbfa57d8782b" providerId="ADAL" clId="{3FAE67BE-79A8-C241-A9E8-EA544C86F7BF}" dt="2022-12-14T21:15:01.681" v="1969" actId="179"/>
          <ac:spMkLst>
            <pc:docMk/>
            <pc:sldMk cId="3561856682" sldId="407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1:01.311" v="1871" actId="14"/>
          <ac:spMkLst>
            <pc:docMk/>
            <pc:sldMk cId="3561856682" sldId="407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6:11.959" v="1989" actId="948"/>
        <pc:sldMkLst>
          <pc:docMk/>
          <pc:sldMk cId="510643189" sldId="408"/>
        </pc:sldMkLst>
        <pc:spChg chg="mod">
          <ac:chgData name="Alessandro Carrega" userId="aad2c8b9-e6be-4150-b5bc-cbfa57d8782b" providerId="ADAL" clId="{3FAE67BE-79A8-C241-A9E8-EA544C86F7BF}" dt="2022-12-14T21:16:11.959" v="1989" actId="948"/>
          <ac:spMkLst>
            <pc:docMk/>
            <pc:sldMk cId="510643189" sldId="408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3:13.340" v="1926" actId="27636"/>
          <ac:spMkLst>
            <pc:docMk/>
            <pc:sldMk cId="510643189" sldId="408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16:35.543" v="2001" actId="948"/>
        <pc:sldMkLst>
          <pc:docMk/>
          <pc:sldMk cId="410593598" sldId="409"/>
        </pc:sldMkLst>
        <pc:spChg chg="mod">
          <ac:chgData name="Alessandro Carrega" userId="aad2c8b9-e6be-4150-b5bc-cbfa57d8782b" providerId="ADAL" clId="{3FAE67BE-79A8-C241-A9E8-EA544C86F7BF}" dt="2022-12-14T21:16:35.543" v="2001" actId="948"/>
          <ac:spMkLst>
            <pc:docMk/>
            <pc:sldMk cId="410593598" sldId="409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13:23.104" v="1930" actId="27636"/>
          <ac:spMkLst>
            <pc:docMk/>
            <pc:sldMk cId="410593598" sldId="409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21:40.617" v="2097" actId="179"/>
        <pc:sldMkLst>
          <pc:docMk/>
          <pc:sldMk cId="1881662862" sldId="410"/>
        </pc:sldMkLst>
        <pc:spChg chg="mod">
          <ac:chgData name="Alessandro Carrega" userId="aad2c8b9-e6be-4150-b5bc-cbfa57d8782b" providerId="ADAL" clId="{3FAE67BE-79A8-C241-A9E8-EA544C86F7BF}" dt="2022-12-14T21:21:40.617" v="2097" actId="179"/>
          <ac:spMkLst>
            <pc:docMk/>
            <pc:sldMk cId="1881662862" sldId="410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20:55.449" v="2077" actId="20577"/>
          <ac:spMkLst>
            <pc:docMk/>
            <pc:sldMk cId="1881662862" sldId="410"/>
            <ac:spMk id="3" creationId="{FBAAC3F7-DCE4-4BCC-A386-60E60DA1F366}"/>
          </ac:spMkLst>
        </pc:spChg>
      </pc:sldChg>
      <pc:sldChg chg="modSp add mod">
        <pc:chgData name="Alessandro Carrega" userId="aad2c8b9-e6be-4150-b5bc-cbfa57d8782b" providerId="ADAL" clId="{3FAE67BE-79A8-C241-A9E8-EA544C86F7BF}" dt="2022-12-14T21:21:51.428" v="2104" actId="179"/>
        <pc:sldMkLst>
          <pc:docMk/>
          <pc:sldMk cId="2015929144" sldId="411"/>
        </pc:sldMkLst>
        <pc:spChg chg="mod">
          <ac:chgData name="Alessandro Carrega" userId="aad2c8b9-e6be-4150-b5bc-cbfa57d8782b" providerId="ADAL" clId="{3FAE67BE-79A8-C241-A9E8-EA544C86F7BF}" dt="2022-12-14T21:21:51.428" v="2104" actId="179"/>
          <ac:spMkLst>
            <pc:docMk/>
            <pc:sldMk cId="2015929144" sldId="411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21:01.093" v="2079" actId="27636"/>
          <ac:spMkLst>
            <pc:docMk/>
            <pc:sldMk cId="2015929144" sldId="411"/>
            <ac:spMk id="3" creationId="{FBAAC3F7-DCE4-4BCC-A386-60E60DA1F366}"/>
          </ac:spMkLst>
        </pc:spChg>
      </pc:sldChg>
      <pc:sldChg chg="modSp add mod ord">
        <pc:chgData name="Alessandro Carrega" userId="aad2c8b9-e6be-4150-b5bc-cbfa57d8782b" providerId="ADAL" clId="{3FAE67BE-79A8-C241-A9E8-EA544C86F7BF}" dt="2022-12-14T21:24:17.239" v="2169" actId="179"/>
        <pc:sldMkLst>
          <pc:docMk/>
          <pc:sldMk cId="61725673" sldId="412"/>
        </pc:sldMkLst>
        <pc:spChg chg="mod">
          <ac:chgData name="Alessandro Carrega" userId="aad2c8b9-e6be-4150-b5bc-cbfa57d8782b" providerId="ADAL" clId="{3FAE67BE-79A8-C241-A9E8-EA544C86F7BF}" dt="2022-12-14T21:24:17.239" v="2169" actId="179"/>
          <ac:spMkLst>
            <pc:docMk/>
            <pc:sldMk cId="61725673" sldId="412"/>
            <ac:spMk id="2" creationId="{9D3F2486-F29B-F628-0912-9DAC0092F965}"/>
          </ac:spMkLst>
        </pc:spChg>
        <pc:spChg chg="mod">
          <ac:chgData name="Alessandro Carrega" userId="aad2c8b9-e6be-4150-b5bc-cbfa57d8782b" providerId="ADAL" clId="{3FAE67BE-79A8-C241-A9E8-EA544C86F7BF}" dt="2022-12-14T21:23:41.874" v="2159" actId="20577"/>
          <ac:spMkLst>
            <pc:docMk/>
            <pc:sldMk cId="61725673" sldId="412"/>
            <ac:spMk id="3" creationId="{FBAAC3F7-DCE4-4BCC-A386-60E60DA1F366}"/>
          </ac:spMkLst>
        </pc:spChg>
      </pc:sldChg>
    </pc:docChg>
  </pc:docChgLst>
  <pc:docChgLst>
    <pc:chgData name="Alessandro Carrega" userId="aad2c8b9-e6be-4150-b5bc-cbfa57d8782b" providerId="ADAL" clId="{D589A8AA-BFFF-4D46-8230-BBAC34252509}"/>
    <pc:docChg chg="undo custSel addSld delSld modSld sldOrd modMainMaster">
      <pc:chgData name="Alessandro Carrega" userId="aad2c8b9-e6be-4150-b5bc-cbfa57d8782b" providerId="ADAL" clId="{D589A8AA-BFFF-4D46-8230-BBAC34252509}" dt="2022-12-19T21:04:56.033" v="279" actId="20577"/>
      <pc:docMkLst>
        <pc:docMk/>
      </pc:docMkLst>
      <pc:sldChg chg="modSp mod">
        <pc:chgData name="Alessandro Carrega" userId="aad2c8b9-e6be-4150-b5bc-cbfa57d8782b" providerId="ADAL" clId="{D589A8AA-BFFF-4D46-8230-BBAC34252509}" dt="2022-12-17T14:05:17.430" v="87" actId="20577"/>
        <pc:sldMkLst>
          <pc:docMk/>
          <pc:sldMk cId="1720193720" sldId="256"/>
        </pc:sldMkLst>
        <pc:spChg chg="mod">
          <ac:chgData name="Alessandro Carrega" userId="aad2c8b9-e6be-4150-b5bc-cbfa57d8782b" providerId="ADAL" clId="{D589A8AA-BFFF-4D46-8230-BBAC34252509}" dt="2022-12-17T14:05:17.430" v="87" actId="20577"/>
          <ac:spMkLst>
            <pc:docMk/>
            <pc:sldMk cId="1720193720" sldId="256"/>
            <ac:spMk id="2" creationId="{B0FAC476-BB9A-524A-B383-557DC410E755}"/>
          </ac:spMkLst>
        </pc:spChg>
      </pc:sldChg>
      <pc:sldChg chg="modSp mod">
        <pc:chgData name="Alessandro Carrega" userId="aad2c8b9-e6be-4150-b5bc-cbfa57d8782b" providerId="ADAL" clId="{D589A8AA-BFFF-4D46-8230-BBAC34252509}" dt="2022-12-18T16:30:34.630" v="255" actId="948"/>
        <pc:sldMkLst>
          <pc:docMk/>
          <pc:sldMk cId="1939863477" sldId="380"/>
        </pc:sldMkLst>
        <pc:spChg chg="mod">
          <ac:chgData name="Alessandro Carrega" userId="aad2c8b9-e6be-4150-b5bc-cbfa57d8782b" providerId="ADAL" clId="{D589A8AA-BFFF-4D46-8230-BBAC34252509}" dt="2022-12-18T16:30:34.630" v="255" actId="948"/>
          <ac:spMkLst>
            <pc:docMk/>
            <pc:sldMk cId="1939863477" sldId="380"/>
            <ac:spMk id="2" creationId="{83830A5C-3B48-7189-9B0C-177222098AB9}"/>
          </ac:spMkLst>
        </pc:spChg>
      </pc:sldChg>
      <pc:sldChg chg="modSp mod modClrScheme chgLayout">
        <pc:chgData name="Alessandro Carrega" userId="aad2c8b9-e6be-4150-b5bc-cbfa57d8782b" providerId="ADAL" clId="{D589A8AA-BFFF-4D46-8230-BBAC34252509}" dt="2022-12-19T21:04:56.033" v="279" actId="20577"/>
        <pc:sldMkLst>
          <pc:docMk/>
          <pc:sldMk cId="1057794292" sldId="381"/>
        </pc:sldMkLst>
        <pc:spChg chg="mod ord">
          <ac:chgData name="Alessandro Carrega" userId="aad2c8b9-e6be-4150-b5bc-cbfa57d8782b" providerId="ADAL" clId="{D589A8AA-BFFF-4D46-8230-BBAC34252509}" dt="2022-12-18T16:31:18.869" v="267" actId="20577"/>
          <ac:spMkLst>
            <pc:docMk/>
            <pc:sldMk cId="1057794292" sldId="381"/>
            <ac:spMk id="2" creationId="{83830A5C-3B48-7189-9B0C-177222098AB9}"/>
          </ac:spMkLst>
        </pc:spChg>
        <pc:spChg chg="mod ord">
          <ac:chgData name="Alessandro Carrega" userId="aad2c8b9-e6be-4150-b5bc-cbfa57d8782b" providerId="ADAL" clId="{D589A8AA-BFFF-4D46-8230-BBAC34252509}" dt="2022-12-19T21:04:56.033" v="279" actId="20577"/>
          <ac:spMkLst>
            <pc:docMk/>
            <pc:sldMk cId="1057794292" sldId="381"/>
            <ac:spMk id="3" creationId="{114EA4E8-068E-6891-3CA4-2D867FB825C7}"/>
          </ac:spMkLst>
        </pc:spChg>
      </pc:sldChg>
      <pc:sldChg chg="del">
        <pc:chgData name="Alessandro Carrega" userId="aad2c8b9-e6be-4150-b5bc-cbfa57d8782b" providerId="ADAL" clId="{D589A8AA-BFFF-4D46-8230-BBAC34252509}" dt="2022-12-17T14:04:17.752" v="0" actId="2696"/>
        <pc:sldMkLst>
          <pc:docMk/>
          <pc:sldMk cId="742394567" sldId="382"/>
        </pc:sldMkLst>
      </pc:sldChg>
      <pc:sldChg chg="addSp delSp modSp new mod">
        <pc:chgData name="Alessandro Carrega" userId="aad2c8b9-e6be-4150-b5bc-cbfa57d8782b" providerId="ADAL" clId="{D589A8AA-BFFF-4D46-8230-BBAC34252509}" dt="2022-12-17T14:05:05.328" v="80" actId="1076"/>
        <pc:sldMkLst>
          <pc:docMk/>
          <pc:sldMk cId="4079438383" sldId="382"/>
        </pc:sldMkLst>
        <pc:spChg chg="mod">
          <ac:chgData name="Alessandro Carrega" userId="aad2c8b9-e6be-4150-b5bc-cbfa57d8782b" providerId="ADAL" clId="{D589A8AA-BFFF-4D46-8230-BBAC34252509}" dt="2022-12-17T14:04:34.030" v="75" actId="20577"/>
          <ac:spMkLst>
            <pc:docMk/>
            <pc:sldMk cId="4079438383" sldId="382"/>
            <ac:spMk id="2" creationId="{4C6E3C90-78DD-0FCC-1444-BB47F4FFA5A8}"/>
          </ac:spMkLst>
        </pc:spChg>
        <pc:spChg chg="del">
          <ac:chgData name="Alessandro Carrega" userId="aad2c8b9-e6be-4150-b5bc-cbfa57d8782b" providerId="ADAL" clId="{D589A8AA-BFFF-4D46-8230-BBAC34252509}" dt="2022-12-17T14:04:54.786" v="76"/>
          <ac:spMkLst>
            <pc:docMk/>
            <pc:sldMk cId="4079438383" sldId="382"/>
            <ac:spMk id="3" creationId="{0B15092E-1B70-06E9-1FCA-2C173AE23EF9}"/>
          </ac:spMkLst>
        </pc:spChg>
        <pc:picChg chg="add mod">
          <ac:chgData name="Alessandro Carrega" userId="aad2c8b9-e6be-4150-b5bc-cbfa57d8782b" providerId="ADAL" clId="{D589A8AA-BFFF-4D46-8230-BBAC34252509}" dt="2022-12-17T14:05:05.328" v="80" actId="1076"/>
          <ac:picMkLst>
            <pc:docMk/>
            <pc:sldMk cId="4079438383" sldId="382"/>
            <ac:picMk id="4" creationId="{66724756-376B-CC18-CAA2-B12D58B27F73}"/>
          </ac:picMkLst>
        </pc:picChg>
      </pc:sldChg>
      <pc:sldChg chg="addSp delSp modSp new mod">
        <pc:chgData name="Alessandro Carrega" userId="aad2c8b9-e6be-4150-b5bc-cbfa57d8782b" providerId="ADAL" clId="{D589A8AA-BFFF-4D46-8230-BBAC34252509}" dt="2022-12-17T14:19:39.929" v="237" actId="732"/>
        <pc:sldMkLst>
          <pc:docMk/>
          <pc:sldMk cId="2252734524" sldId="383"/>
        </pc:sldMkLst>
        <pc:spChg chg="mod">
          <ac:chgData name="Alessandro Carrega" userId="aad2c8b9-e6be-4150-b5bc-cbfa57d8782b" providerId="ADAL" clId="{D589A8AA-BFFF-4D46-8230-BBAC34252509}" dt="2022-12-17T14:11:59.662" v="181" actId="948"/>
          <ac:spMkLst>
            <pc:docMk/>
            <pc:sldMk cId="2252734524" sldId="383"/>
            <ac:spMk id="2" creationId="{86FBF5D7-37A2-6492-6DED-0C8D3AE9C117}"/>
          </ac:spMkLst>
        </pc:spChg>
        <pc:spChg chg="del">
          <ac:chgData name="Alessandro Carrega" userId="aad2c8b9-e6be-4150-b5bc-cbfa57d8782b" providerId="ADAL" clId="{D589A8AA-BFFF-4D46-8230-BBAC34252509}" dt="2022-12-17T14:07:04.975" v="89"/>
          <ac:spMkLst>
            <pc:docMk/>
            <pc:sldMk cId="2252734524" sldId="383"/>
            <ac:spMk id="3" creationId="{B9D017CF-6E90-F5CE-2A5E-4FF0132CC937}"/>
          </ac:spMkLst>
        </pc:spChg>
        <pc:picChg chg="add mod">
          <ac:chgData name="Alessandro Carrega" userId="aad2c8b9-e6be-4150-b5bc-cbfa57d8782b" providerId="ADAL" clId="{D589A8AA-BFFF-4D46-8230-BBAC34252509}" dt="2022-12-17T14:10:18.709" v="164" actId="14100"/>
          <ac:picMkLst>
            <pc:docMk/>
            <pc:sldMk cId="2252734524" sldId="383"/>
            <ac:picMk id="4" creationId="{9B720FE4-01F5-FC15-897B-83F28A769874}"/>
          </ac:picMkLst>
        </pc:picChg>
        <pc:picChg chg="add mod modCrop">
          <ac:chgData name="Alessandro Carrega" userId="aad2c8b9-e6be-4150-b5bc-cbfa57d8782b" providerId="ADAL" clId="{D589A8AA-BFFF-4D46-8230-BBAC34252509}" dt="2022-12-17T14:19:39.929" v="237" actId="732"/>
          <ac:picMkLst>
            <pc:docMk/>
            <pc:sldMk cId="2252734524" sldId="383"/>
            <ac:picMk id="5" creationId="{4D02D2BE-F10E-0B2A-ACE4-DBADB002FD1E}"/>
          </ac:picMkLst>
        </pc:picChg>
        <pc:picChg chg="add del mod">
          <ac:chgData name="Alessandro Carrega" userId="aad2c8b9-e6be-4150-b5bc-cbfa57d8782b" providerId="ADAL" clId="{D589A8AA-BFFF-4D46-8230-BBAC34252509}" dt="2022-12-17T14:08:34.272" v="149"/>
          <ac:picMkLst>
            <pc:docMk/>
            <pc:sldMk cId="2252734524" sldId="383"/>
            <ac:picMk id="6" creationId="{89701344-4B08-F6D5-4651-BC8FC8D16FB9}"/>
          </ac:picMkLst>
        </pc:picChg>
        <pc:picChg chg="add del mod">
          <ac:chgData name="Alessandro Carrega" userId="aad2c8b9-e6be-4150-b5bc-cbfa57d8782b" providerId="ADAL" clId="{D589A8AA-BFFF-4D46-8230-BBAC34252509}" dt="2022-12-17T14:10:07.951" v="160" actId="478"/>
          <ac:picMkLst>
            <pc:docMk/>
            <pc:sldMk cId="2252734524" sldId="383"/>
            <ac:picMk id="7" creationId="{9C9252B3-DB95-2AC2-F754-8014960DAFA3}"/>
          </ac:picMkLst>
        </pc:picChg>
      </pc:sldChg>
      <pc:sldChg chg="del">
        <pc:chgData name="Alessandro Carrega" userId="aad2c8b9-e6be-4150-b5bc-cbfa57d8782b" providerId="ADAL" clId="{D589A8AA-BFFF-4D46-8230-BBAC34252509}" dt="2022-12-17T14:04:17.761" v="1" actId="2696"/>
        <pc:sldMkLst>
          <pc:docMk/>
          <pc:sldMk cId="3029560713" sldId="383"/>
        </pc:sldMkLst>
      </pc:sldChg>
      <pc:sldChg chg="addSp delSp modSp add mod">
        <pc:chgData name="Alessandro Carrega" userId="aad2c8b9-e6be-4150-b5bc-cbfa57d8782b" providerId="ADAL" clId="{D589A8AA-BFFF-4D46-8230-BBAC34252509}" dt="2022-12-17T14:19:25.729" v="236" actId="732"/>
        <pc:sldMkLst>
          <pc:docMk/>
          <pc:sldMk cId="809038994" sldId="384"/>
        </pc:sldMkLst>
        <pc:spChg chg="mod">
          <ac:chgData name="Alessandro Carrega" userId="aad2c8b9-e6be-4150-b5bc-cbfa57d8782b" providerId="ADAL" clId="{D589A8AA-BFFF-4D46-8230-BBAC34252509}" dt="2022-12-17T14:12:18.147" v="187" actId="948"/>
          <ac:spMkLst>
            <pc:docMk/>
            <pc:sldMk cId="809038994" sldId="384"/>
            <ac:spMk id="2" creationId="{86FBF5D7-37A2-6492-6DED-0C8D3AE9C117}"/>
          </ac:spMkLst>
        </pc:spChg>
        <pc:spChg chg="add del mod">
          <ac:chgData name="Alessandro Carrega" userId="aad2c8b9-e6be-4150-b5bc-cbfa57d8782b" providerId="ADAL" clId="{D589A8AA-BFFF-4D46-8230-BBAC34252509}" dt="2022-12-17T14:09:34.364" v="156" actId="478"/>
          <ac:spMkLst>
            <pc:docMk/>
            <pc:sldMk cId="809038994" sldId="384"/>
            <ac:spMk id="6" creationId="{E5CDD3AC-70AB-B52E-DABD-6832212D9F85}"/>
          </ac:spMkLst>
        </pc:spChg>
        <pc:picChg chg="del">
          <ac:chgData name="Alessandro Carrega" userId="aad2c8b9-e6be-4150-b5bc-cbfa57d8782b" providerId="ADAL" clId="{D589A8AA-BFFF-4D46-8230-BBAC34252509}" dt="2022-12-17T14:09:32.151" v="155" actId="478"/>
          <ac:picMkLst>
            <pc:docMk/>
            <pc:sldMk cId="809038994" sldId="384"/>
            <ac:picMk id="4" creationId="{9B720FE4-01F5-FC15-897B-83F28A769874}"/>
          </ac:picMkLst>
        </pc:picChg>
        <pc:picChg chg="del">
          <ac:chgData name="Alessandro Carrega" userId="aad2c8b9-e6be-4150-b5bc-cbfa57d8782b" providerId="ADAL" clId="{D589A8AA-BFFF-4D46-8230-BBAC34252509}" dt="2022-12-17T14:09:31.074" v="154" actId="478"/>
          <ac:picMkLst>
            <pc:docMk/>
            <pc:sldMk cId="809038994" sldId="384"/>
            <ac:picMk id="5" creationId="{4D02D2BE-F10E-0B2A-ACE4-DBADB002FD1E}"/>
          </ac:picMkLst>
        </pc:picChg>
        <pc:picChg chg="mod">
          <ac:chgData name="Alessandro Carrega" userId="aad2c8b9-e6be-4150-b5bc-cbfa57d8782b" providerId="ADAL" clId="{D589A8AA-BFFF-4D46-8230-BBAC34252509}" dt="2022-12-17T14:09:37.061" v="157" actId="1076"/>
          <ac:picMkLst>
            <pc:docMk/>
            <pc:sldMk cId="809038994" sldId="384"/>
            <ac:picMk id="7" creationId="{9C9252B3-DB95-2AC2-F754-8014960DAFA3}"/>
          </ac:picMkLst>
        </pc:picChg>
        <pc:picChg chg="add del">
          <ac:chgData name="Alessandro Carrega" userId="aad2c8b9-e6be-4150-b5bc-cbfa57d8782b" providerId="ADAL" clId="{D589A8AA-BFFF-4D46-8230-BBAC34252509}" dt="2022-12-17T14:09:42.363" v="159"/>
          <ac:picMkLst>
            <pc:docMk/>
            <pc:sldMk cId="809038994" sldId="384"/>
            <ac:picMk id="8" creationId="{D047EA51-3860-A6D7-DA5D-EAFD4B499E15}"/>
          </ac:picMkLst>
        </pc:picChg>
        <pc:picChg chg="add mod modCrop">
          <ac:chgData name="Alessandro Carrega" userId="aad2c8b9-e6be-4150-b5bc-cbfa57d8782b" providerId="ADAL" clId="{D589A8AA-BFFF-4D46-8230-BBAC34252509}" dt="2022-12-17T14:19:25.729" v="236" actId="732"/>
          <ac:picMkLst>
            <pc:docMk/>
            <pc:sldMk cId="809038994" sldId="384"/>
            <ac:picMk id="9" creationId="{7BE578A0-3C3B-B23C-BEE2-9E1C0BEA39BD}"/>
          </ac:picMkLst>
        </pc:picChg>
        <pc:picChg chg="add mod">
          <ac:chgData name="Alessandro Carrega" userId="aad2c8b9-e6be-4150-b5bc-cbfa57d8782b" providerId="ADAL" clId="{D589A8AA-BFFF-4D46-8230-BBAC34252509}" dt="2022-12-17T14:10:35.236" v="168" actId="571"/>
          <ac:picMkLst>
            <pc:docMk/>
            <pc:sldMk cId="809038994" sldId="384"/>
            <ac:picMk id="10" creationId="{D9A5A118-8BC3-D405-2F99-C8A1B4FE7DC6}"/>
          </ac:picMkLst>
        </pc:picChg>
      </pc:sldChg>
      <pc:sldChg chg="del">
        <pc:chgData name="Alessandro Carrega" userId="aad2c8b9-e6be-4150-b5bc-cbfa57d8782b" providerId="ADAL" clId="{D589A8AA-BFFF-4D46-8230-BBAC34252509}" dt="2022-12-17T14:04:17.925" v="2" actId="2696"/>
        <pc:sldMkLst>
          <pc:docMk/>
          <pc:sldMk cId="2800481219" sldId="384"/>
        </pc:sldMkLst>
      </pc:sldChg>
      <pc:sldChg chg="addSp delSp modSp add del mod ord">
        <pc:chgData name="Alessandro Carrega" userId="aad2c8b9-e6be-4150-b5bc-cbfa57d8782b" providerId="ADAL" clId="{D589A8AA-BFFF-4D46-8230-BBAC34252509}" dt="2022-12-17T14:20:05.907" v="243" actId="2696"/>
        <pc:sldMkLst>
          <pc:docMk/>
          <pc:sldMk cId="433231817" sldId="385"/>
        </pc:sldMkLst>
        <pc:spChg chg="mod">
          <ac:chgData name="Alessandro Carrega" userId="aad2c8b9-e6be-4150-b5bc-cbfa57d8782b" providerId="ADAL" clId="{D589A8AA-BFFF-4D46-8230-BBAC34252509}" dt="2022-12-17T14:17:05.491" v="201" actId="404"/>
          <ac:spMkLst>
            <pc:docMk/>
            <pc:sldMk cId="433231817" sldId="385"/>
            <ac:spMk id="2" creationId="{86FBF5D7-37A2-6492-6DED-0C8D3AE9C117}"/>
          </ac:spMkLst>
        </pc:spChg>
        <pc:spChg chg="add del mod">
          <ac:chgData name="Alessandro Carrega" userId="aad2c8b9-e6be-4150-b5bc-cbfa57d8782b" providerId="ADAL" clId="{D589A8AA-BFFF-4D46-8230-BBAC34252509}" dt="2022-12-17T14:17:22.521" v="215" actId="478"/>
          <ac:spMkLst>
            <pc:docMk/>
            <pc:sldMk cId="433231817" sldId="385"/>
            <ac:spMk id="6" creationId="{79A8D4D0-E5AA-B7E8-60E7-5DFD7D029670}"/>
          </ac:spMkLst>
        </pc:spChg>
        <pc:picChg chg="del">
          <ac:chgData name="Alessandro Carrega" userId="aad2c8b9-e6be-4150-b5bc-cbfa57d8782b" providerId="ADAL" clId="{D589A8AA-BFFF-4D46-8230-BBAC34252509}" dt="2022-12-17T14:17:20.785" v="213" actId="478"/>
          <ac:picMkLst>
            <pc:docMk/>
            <pc:sldMk cId="433231817" sldId="385"/>
            <ac:picMk id="4" creationId="{9B720FE4-01F5-FC15-897B-83F28A769874}"/>
          </ac:picMkLst>
        </pc:picChg>
        <pc:picChg chg="del">
          <ac:chgData name="Alessandro Carrega" userId="aad2c8b9-e6be-4150-b5bc-cbfa57d8782b" providerId="ADAL" clId="{D589A8AA-BFFF-4D46-8230-BBAC34252509}" dt="2022-12-17T14:17:23.174" v="216" actId="478"/>
          <ac:picMkLst>
            <pc:docMk/>
            <pc:sldMk cId="433231817" sldId="385"/>
            <ac:picMk id="5" creationId="{4D02D2BE-F10E-0B2A-ACE4-DBADB002FD1E}"/>
          </ac:picMkLst>
        </pc:picChg>
      </pc:sldChg>
      <pc:sldChg chg="del">
        <pc:chgData name="Alessandro Carrega" userId="aad2c8b9-e6be-4150-b5bc-cbfa57d8782b" providerId="ADAL" clId="{D589A8AA-BFFF-4D46-8230-BBAC34252509}" dt="2022-12-17T14:04:17.929" v="3" actId="2696"/>
        <pc:sldMkLst>
          <pc:docMk/>
          <pc:sldMk cId="1991910231" sldId="386"/>
        </pc:sldMkLst>
      </pc:sldChg>
      <pc:sldChg chg="addSp delSp modSp add mod ord">
        <pc:chgData name="Alessandro Carrega" userId="aad2c8b9-e6be-4150-b5bc-cbfa57d8782b" providerId="ADAL" clId="{D589A8AA-BFFF-4D46-8230-BBAC34252509}" dt="2022-12-17T14:20:03.594" v="242" actId="403"/>
        <pc:sldMkLst>
          <pc:docMk/>
          <pc:sldMk cId="4112293821" sldId="386"/>
        </pc:sldMkLst>
        <pc:spChg chg="mod">
          <ac:chgData name="Alessandro Carrega" userId="aad2c8b9-e6be-4150-b5bc-cbfa57d8782b" providerId="ADAL" clId="{D589A8AA-BFFF-4D46-8230-BBAC34252509}" dt="2022-12-17T14:20:03.594" v="242" actId="403"/>
          <ac:spMkLst>
            <pc:docMk/>
            <pc:sldMk cId="4112293821" sldId="386"/>
            <ac:spMk id="2" creationId="{86FBF5D7-37A2-6492-6DED-0C8D3AE9C117}"/>
          </ac:spMkLst>
        </pc:spChg>
        <pc:picChg chg="add mod">
          <ac:chgData name="Alessandro Carrega" userId="aad2c8b9-e6be-4150-b5bc-cbfa57d8782b" providerId="ADAL" clId="{D589A8AA-BFFF-4D46-8230-BBAC34252509}" dt="2022-12-17T14:18:15.475" v="225" actId="1076"/>
          <ac:picMkLst>
            <pc:docMk/>
            <pc:sldMk cId="4112293821" sldId="386"/>
            <ac:picMk id="3" creationId="{55A015A8-2D6E-A336-9089-74D62E2D10E2}"/>
          </ac:picMkLst>
        </pc:picChg>
        <pc:picChg chg="add mod modCrop">
          <ac:chgData name="Alessandro Carrega" userId="aad2c8b9-e6be-4150-b5bc-cbfa57d8782b" providerId="ADAL" clId="{D589A8AA-BFFF-4D46-8230-BBAC34252509}" dt="2022-12-17T14:19:09.942" v="235" actId="732"/>
          <ac:picMkLst>
            <pc:docMk/>
            <pc:sldMk cId="4112293821" sldId="386"/>
            <ac:picMk id="4" creationId="{0BF0689B-6EDC-303A-F3D3-2ADDF2C608A9}"/>
          </ac:picMkLst>
        </pc:picChg>
        <pc:picChg chg="del">
          <ac:chgData name="Alessandro Carrega" userId="aad2c8b9-e6be-4150-b5bc-cbfa57d8782b" providerId="ADAL" clId="{D589A8AA-BFFF-4D46-8230-BBAC34252509}" dt="2022-12-17T14:17:17.864" v="211" actId="478"/>
          <ac:picMkLst>
            <pc:docMk/>
            <pc:sldMk cId="4112293821" sldId="386"/>
            <ac:picMk id="7" creationId="{9C9252B3-DB95-2AC2-F754-8014960DAFA3}"/>
          </ac:picMkLst>
        </pc:picChg>
        <pc:picChg chg="del">
          <ac:chgData name="Alessandro Carrega" userId="aad2c8b9-e6be-4150-b5bc-cbfa57d8782b" providerId="ADAL" clId="{D589A8AA-BFFF-4D46-8230-BBAC34252509}" dt="2022-12-17T14:17:18.545" v="212" actId="478"/>
          <ac:picMkLst>
            <pc:docMk/>
            <pc:sldMk cId="4112293821" sldId="386"/>
            <ac:picMk id="9" creationId="{7BE578A0-3C3B-B23C-BEE2-9E1C0BEA39BD}"/>
          </ac:picMkLst>
        </pc:picChg>
      </pc:sldChg>
      <pc:sldChg chg="del">
        <pc:chgData name="Alessandro Carrega" userId="aad2c8b9-e6be-4150-b5bc-cbfa57d8782b" providerId="ADAL" clId="{D589A8AA-BFFF-4D46-8230-BBAC34252509}" dt="2022-12-17T14:04:17.954" v="4" actId="2696"/>
        <pc:sldMkLst>
          <pc:docMk/>
          <pc:sldMk cId="2331040812" sldId="387"/>
        </pc:sldMkLst>
      </pc:sldChg>
      <pc:sldChg chg="del">
        <pc:chgData name="Alessandro Carrega" userId="aad2c8b9-e6be-4150-b5bc-cbfa57d8782b" providerId="ADAL" clId="{D589A8AA-BFFF-4D46-8230-BBAC34252509}" dt="2022-12-17T14:04:17.960" v="5" actId="2696"/>
        <pc:sldMkLst>
          <pc:docMk/>
          <pc:sldMk cId="43660832" sldId="388"/>
        </pc:sldMkLst>
      </pc:sldChg>
      <pc:sldChg chg="del">
        <pc:chgData name="Alessandro Carrega" userId="aad2c8b9-e6be-4150-b5bc-cbfa57d8782b" providerId="ADAL" clId="{D589A8AA-BFFF-4D46-8230-BBAC34252509}" dt="2022-12-17T14:04:17.972" v="7" actId="2696"/>
        <pc:sldMkLst>
          <pc:docMk/>
          <pc:sldMk cId="1755106783" sldId="389"/>
        </pc:sldMkLst>
      </pc:sldChg>
      <pc:sldChg chg="del">
        <pc:chgData name="Alessandro Carrega" userId="aad2c8b9-e6be-4150-b5bc-cbfa57d8782b" providerId="ADAL" clId="{D589A8AA-BFFF-4D46-8230-BBAC34252509}" dt="2022-12-17T14:04:18.132" v="19" actId="2696"/>
        <pc:sldMkLst>
          <pc:docMk/>
          <pc:sldMk cId="1948834191" sldId="390"/>
        </pc:sldMkLst>
      </pc:sldChg>
      <pc:sldChg chg="del">
        <pc:chgData name="Alessandro Carrega" userId="aad2c8b9-e6be-4150-b5bc-cbfa57d8782b" providerId="ADAL" clId="{D589A8AA-BFFF-4D46-8230-BBAC34252509}" dt="2022-12-17T14:04:18.103" v="14" actId="2696"/>
        <pc:sldMkLst>
          <pc:docMk/>
          <pc:sldMk cId="3231184381" sldId="391"/>
        </pc:sldMkLst>
      </pc:sldChg>
      <pc:sldChg chg="del">
        <pc:chgData name="Alessandro Carrega" userId="aad2c8b9-e6be-4150-b5bc-cbfa57d8782b" providerId="ADAL" clId="{D589A8AA-BFFF-4D46-8230-BBAC34252509}" dt="2022-12-17T14:04:18.169" v="25" actId="2696"/>
        <pc:sldMkLst>
          <pc:docMk/>
          <pc:sldMk cId="3654308868" sldId="392"/>
        </pc:sldMkLst>
      </pc:sldChg>
      <pc:sldChg chg="del">
        <pc:chgData name="Alessandro Carrega" userId="aad2c8b9-e6be-4150-b5bc-cbfa57d8782b" providerId="ADAL" clId="{D589A8AA-BFFF-4D46-8230-BBAC34252509}" dt="2022-12-17T14:04:18.189" v="29" actId="2696"/>
        <pc:sldMkLst>
          <pc:docMk/>
          <pc:sldMk cId="2948912151" sldId="393"/>
        </pc:sldMkLst>
      </pc:sldChg>
      <pc:sldChg chg="del">
        <pc:chgData name="Alessandro Carrega" userId="aad2c8b9-e6be-4150-b5bc-cbfa57d8782b" providerId="ADAL" clId="{D589A8AA-BFFF-4D46-8230-BBAC34252509}" dt="2022-12-17T14:04:17.966" v="6" actId="2696"/>
        <pc:sldMkLst>
          <pc:docMk/>
          <pc:sldMk cId="3907774368" sldId="394"/>
        </pc:sldMkLst>
      </pc:sldChg>
      <pc:sldChg chg="del">
        <pc:chgData name="Alessandro Carrega" userId="aad2c8b9-e6be-4150-b5bc-cbfa57d8782b" providerId="ADAL" clId="{D589A8AA-BFFF-4D46-8230-BBAC34252509}" dt="2022-12-17T14:04:17.977" v="8" actId="2696"/>
        <pc:sldMkLst>
          <pc:docMk/>
          <pc:sldMk cId="406117084" sldId="395"/>
        </pc:sldMkLst>
      </pc:sldChg>
      <pc:sldChg chg="del">
        <pc:chgData name="Alessandro Carrega" userId="aad2c8b9-e6be-4150-b5bc-cbfa57d8782b" providerId="ADAL" clId="{D589A8AA-BFFF-4D46-8230-BBAC34252509}" dt="2022-12-17T14:04:17.984" v="9" actId="2696"/>
        <pc:sldMkLst>
          <pc:docMk/>
          <pc:sldMk cId="1642197254" sldId="396"/>
        </pc:sldMkLst>
      </pc:sldChg>
      <pc:sldChg chg="del">
        <pc:chgData name="Alessandro Carrega" userId="aad2c8b9-e6be-4150-b5bc-cbfa57d8782b" providerId="ADAL" clId="{D589A8AA-BFFF-4D46-8230-BBAC34252509}" dt="2022-12-17T14:04:18.010" v="10" actId="2696"/>
        <pc:sldMkLst>
          <pc:docMk/>
          <pc:sldMk cId="3630515674" sldId="397"/>
        </pc:sldMkLst>
      </pc:sldChg>
      <pc:sldChg chg="del">
        <pc:chgData name="Alessandro Carrega" userId="aad2c8b9-e6be-4150-b5bc-cbfa57d8782b" providerId="ADAL" clId="{D589A8AA-BFFF-4D46-8230-BBAC34252509}" dt="2022-12-17T14:04:18.039" v="11" actId="2696"/>
        <pc:sldMkLst>
          <pc:docMk/>
          <pc:sldMk cId="4227544724" sldId="398"/>
        </pc:sldMkLst>
      </pc:sldChg>
      <pc:sldChg chg="del">
        <pc:chgData name="Alessandro Carrega" userId="aad2c8b9-e6be-4150-b5bc-cbfa57d8782b" providerId="ADAL" clId="{D589A8AA-BFFF-4D46-8230-BBAC34252509}" dt="2022-12-17T14:04:18.097" v="13" actId="2696"/>
        <pc:sldMkLst>
          <pc:docMk/>
          <pc:sldMk cId="2819872644" sldId="399"/>
        </pc:sldMkLst>
      </pc:sldChg>
      <pc:sldChg chg="del">
        <pc:chgData name="Alessandro Carrega" userId="aad2c8b9-e6be-4150-b5bc-cbfa57d8782b" providerId="ADAL" clId="{D589A8AA-BFFF-4D46-8230-BBAC34252509}" dt="2022-12-17T14:04:18.073" v="12" actId="2696"/>
        <pc:sldMkLst>
          <pc:docMk/>
          <pc:sldMk cId="3023286043" sldId="400"/>
        </pc:sldMkLst>
      </pc:sldChg>
      <pc:sldChg chg="del">
        <pc:chgData name="Alessandro Carrega" userId="aad2c8b9-e6be-4150-b5bc-cbfa57d8782b" providerId="ADAL" clId="{D589A8AA-BFFF-4D46-8230-BBAC34252509}" dt="2022-12-17T14:04:18.110" v="15" actId="2696"/>
        <pc:sldMkLst>
          <pc:docMk/>
          <pc:sldMk cId="330803652" sldId="401"/>
        </pc:sldMkLst>
      </pc:sldChg>
      <pc:sldChg chg="del">
        <pc:chgData name="Alessandro Carrega" userId="aad2c8b9-e6be-4150-b5bc-cbfa57d8782b" providerId="ADAL" clId="{D589A8AA-BFFF-4D46-8230-BBAC34252509}" dt="2022-12-17T14:04:18.115" v="16" actId="2696"/>
        <pc:sldMkLst>
          <pc:docMk/>
          <pc:sldMk cId="3865190836" sldId="402"/>
        </pc:sldMkLst>
      </pc:sldChg>
      <pc:sldChg chg="del">
        <pc:chgData name="Alessandro Carrega" userId="aad2c8b9-e6be-4150-b5bc-cbfa57d8782b" providerId="ADAL" clId="{D589A8AA-BFFF-4D46-8230-BBAC34252509}" dt="2022-12-17T14:04:18.121" v="17" actId="2696"/>
        <pc:sldMkLst>
          <pc:docMk/>
          <pc:sldMk cId="1872688564" sldId="403"/>
        </pc:sldMkLst>
      </pc:sldChg>
      <pc:sldChg chg="del">
        <pc:chgData name="Alessandro Carrega" userId="aad2c8b9-e6be-4150-b5bc-cbfa57d8782b" providerId="ADAL" clId="{D589A8AA-BFFF-4D46-8230-BBAC34252509}" dt="2022-12-17T14:04:18.126" v="18" actId="2696"/>
        <pc:sldMkLst>
          <pc:docMk/>
          <pc:sldMk cId="2057412759" sldId="404"/>
        </pc:sldMkLst>
      </pc:sldChg>
      <pc:sldChg chg="del">
        <pc:chgData name="Alessandro Carrega" userId="aad2c8b9-e6be-4150-b5bc-cbfa57d8782b" providerId="ADAL" clId="{D589A8AA-BFFF-4D46-8230-BBAC34252509}" dt="2022-12-17T14:04:18.139" v="20" actId="2696"/>
        <pc:sldMkLst>
          <pc:docMk/>
          <pc:sldMk cId="485584812" sldId="405"/>
        </pc:sldMkLst>
      </pc:sldChg>
      <pc:sldChg chg="del">
        <pc:chgData name="Alessandro Carrega" userId="aad2c8b9-e6be-4150-b5bc-cbfa57d8782b" providerId="ADAL" clId="{D589A8AA-BFFF-4D46-8230-BBAC34252509}" dt="2022-12-17T14:04:18.144" v="21" actId="2696"/>
        <pc:sldMkLst>
          <pc:docMk/>
          <pc:sldMk cId="856677738" sldId="406"/>
        </pc:sldMkLst>
      </pc:sldChg>
      <pc:sldChg chg="del">
        <pc:chgData name="Alessandro Carrega" userId="aad2c8b9-e6be-4150-b5bc-cbfa57d8782b" providerId="ADAL" clId="{D589A8AA-BFFF-4D46-8230-BBAC34252509}" dt="2022-12-17T14:04:18.150" v="22" actId="2696"/>
        <pc:sldMkLst>
          <pc:docMk/>
          <pc:sldMk cId="3561856682" sldId="407"/>
        </pc:sldMkLst>
      </pc:sldChg>
      <pc:sldChg chg="del">
        <pc:chgData name="Alessandro Carrega" userId="aad2c8b9-e6be-4150-b5bc-cbfa57d8782b" providerId="ADAL" clId="{D589A8AA-BFFF-4D46-8230-BBAC34252509}" dt="2022-12-17T14:04:18.156" v="23" actId="2696"/>
        <pc:sldMkLst>
          <pc:docMk/>
          <pc:sldMk cId="510643189" sldId="408"/>
        </pc:sldMkLst>
      </pc:sldChg>
      <pc:sldChg chg="del">
        <pc:chgData name="Alessandro Carrega" userId="aad2c8b9-e6be-4150-b5bc-cbfa57d8782b" providerId="ADAL" clId="{D589A8AA-BFFF-4D46-8230-BBAC34252509}" dt="2022-12-17T14:04:18.163" v="24" actId="2696"/>
        <pc:sldMkLst>
          <pc:docMk/>
          <pc:sldMk cId="410593598" sldId="409"/>
        </pc:sldMkLst>
      </pc:sldChg>
      <pc:sldChg chg="del">
        <pc:chgData name="Alessandro Carrega" userId="aad2c8b9-e6be-4150-b5bc-cbfa57d8782b" providerId="ADAL" clId="{D589A8AA-BFFF-4D46-8230-BBAC34252509}" dt="2022-12-17T14:04:18.174" v="26" actId="2696"/>
        <pc:sldMkLst>
          <pc:docMk/>
          <pc:sldMk cId="1881662862" sldId="410"/>
        </pc:sldMkLst>
      </pc:sldChg>
      <pc:sldChg chg="del">
        <pc:chgData name="Alessandro Carrega" userId="aad2c8b9-e6be-4150-b5bc-cbfa57d8782b" providerId="ADAL" clId="{D589A8AA-BFFF-4D46-8230-BBAC34252509}" dt="2022-12-17T14:04:18.179" v="27" actId="2696"/>
        <pc:sldMkLst>
          <pc:docMk/>
          <pc:sldMk cId="2015929144" sldId="411"/>
        </pc:sldMkLst>
      </pc:sldChg>
      <pc:sldChg chg="del">
        <pc:chgData name="Alessandro Carrega" userId="aad2c8b9-e6be-4150-b5bc-cbfa57d8782b" providerId="ADAL" clId="{D589A8AA-BFFF-4D46-8230-BBAC34252509}" dt="2022-12-17T14:04:18.184" v="28" actId="2696"/>
        <pc:sldMkLst>
          <pc:docMk/>
          <pc:sldMk cId="61725673" sldId="412"/>
        </pc:sldMkLst>
      </pc:sldChg>
      <pc:sldChg chg="del">
        <pc:chgData name="Alessandro Carrega" userId="aad2c8b9-e6be-4150-b5bc-cbfa57d8782b" providerId="ADAL" clId="{D589A8AA-BFFF-4D46-8230-BBAC34252509}" dt="2022-12-17T14:04:18.195" v="30" actId="2696"/>
        <pc:sldMkLst>
          <pc:docMk/>
          <pc:sldMk cId="4085117048" sldId="413"/>
        </pc:sldMkLst>
      </pc:sldChg>
      <pc:sldChg chg="del">
        <pc:chgData name="Alessandro Carrega" userId="aad2c8b9-e6be-4150-b5bc-cbfa57d8782b" providerId="ADAL" clId="{D589A8AA-BFFF-4D46-8230-BBAC34252509}" dt="2022-12-17T14:04:18.200" v="31" actId="2696"/>
        <pc:sldMkLst>
          <pc:docMk/>
          <pc:sldMk cId="1529716807" sldId="414"/>
        </pc:sldMkLst>
      </pc:sldChg>
      <pc:sldChg chg="del">
        <pc:chgData name="Alessandro Carrega" userId="aad2c8b9-e6be-4150-b5bc-cbfa57d8782b" providerId="ADAL" clId="{D589A8AA-BFFF-4D46-8230-BBAC34252509}" dt="2022-12-17T14:04:18.206" v="32" actId="2696"/>
        <pc:sldMkLst>
          <pc:docMk/>
          <pc:sldMk cId="152919985" sldId="415"/>
        </pc:sldMkLst>
      </pc:sldChg>
      <pc:sldChg chg="del">
        <pc:chgData name="Alessandro Carrega" userId="aad2c8b9-e6be-4150-b5bc-cbfa57d8782b" providerId="ADAL" clId="{D589A8AA-BFFF-4D46-8230-BBAC34252509}" dt="2022-12-17T14:04:18.212" v="33" actId="2696"/>
        <pc:sldMkLst>
          <pc:docMk/>
          <pc:sldMk cId="3924381361" sldId="416"/>
        </pc:sldMkLst>
      </pc:sldChg>
      <pc:sldChg chg="del">
        <pc:chgData name="Alessandro Carrega" userId="aad2c8b9-e6be-4150-b5bc-cbfa57d8782b" providerId="ADAL" clId="{D589A8AA-BFFF-4D46-8230-BBAC34252509}" dt="2022-12-17T14:04:18.218" v="34" actId="2696"/>
        <pc:sldMkLst>
          <pc:docMk/>
          <pc:sldMk cId="1365989620" sldId="417"/>
        </pc:sldMkLst>
      </pc:sldChg>
      <pc:sldChg chg="del">
        <pc:chgData name="Alessandro Carrega" userId="aad2c8b9-e6be-4150-b5bc-cbfa57d8782b" providerId="ADAL" clId="{D589A8AA-BFFF-4D46-8230-BBAC34252509}" dt="2022-12-17T14:04:18.224" v="35" actId="2696"/>
        <pc:sldMkLst>
          <pc:docMk/>
          <pc:sldMk cId="3888751983" sldId="419"/>
        </pc:sldMkLst>
      </pc:sldChg>
      <pc:sldChg chg="del">
        <pc:chgData name="Alessandro Carrega" userId="aad2c8b9-e6be-4150-b5bc-cbfa57d8782b" providerId="ADAL" clId="{D589A8AA-BFFF-4D46-8230-BBAC34252509}" dt="2022-12-17T14:04:18.231" v="36" actId="2696"/>
        <pc:sldMkLst>
          <pc:docMk/>
          <pc:sldMk cId="1057872353" sldId="420"/>
        </pc:sldMkLst>
      </pc:sldChg>
      <pc:sldChg chg="del">
        <pc:chgData name="Alessandro Carrega" userId="aad2c8b9-e6be-4150-b5bc-cbfa57d8782b" providerId="ADAL" clId="{D589A8AA-BFFF-4D46-8230-BBAC34252509}" dt="2022-12-17T14:04:18.237" v="37" actId="2696"/>
        <pc:sldMkLst>
          <pc:docMk/>
          <pc:sldMk cId="4124215805" sldId="424"/>
        </pc:sldMkLst>
      </pc:sldChg>
      <pc:sldChg chg="del">
        <pc:chgData name="Alessandro Carrega" userId="aad2c8b9-e6be-4150-b5bc-cbfa57d8782b" providerId="ADAL" clId="{D589A8AA-BFFF-4D46-8230-BBAC34252509}" dt="2022-12-17T14:04:18.243" v="38" actId="2696"/>
        <pc:sldMkLst>
          <pc:docMk/>
          <pc:sldMk cId="3912143676" sldId="425"/>
        </pc:sldMkLst>
      </pc:sldChg>
      <pc:sldChg chg="del">
        <pc:chgData name="Alessandro Carrega" userId="aad2c8b9-e6be-4150-b5bc-cbfa57d8782b" providerId="ADAL" clId="{D589A8AA-BFFF-4D46-8230-BBAC34252509}" dt="2022-12-17T14:04:18.249" v="39" actId="2696"/>
        <pc:sldMkLst>
          <pc:docMk/>
          <pc:sldMk cId="2683268926" sldId="426"/>
        </pc:sldMkLst>
      </pc:sldChg>
      <pc:sldChg chg="del">
        <pc:chgData name="Alessandro Carrega" userId="aad2c8b9-e6be-4150-b5bc-cbfa57d8782b" providerId="ADAL" clId="{D589A8AA-BFFF-4D46-8230-BBAC34252509}" dt="2022-12-17T14:04:18.255" v="40" actId="2696"/>
        <pc:sldMkLst>
          <pc:docMk/>
          <pc:sldMk cId="1288493705" sldId="427"/>
        </pc:sldMkLst>
      </pc:sldChg>
      <pc:sldChg chg="del">
        <pc:chgData name="Alessandro Carrega" userId="aad2c8b9-e6be-4150-b5bc-cbfa57d8782b" providerId="ADAL" clId="{D589A8AA-BFFF-4D46-8230-BBAC34252509}" dt="2022-12-17T14:04:18.260" v="41" actId="2696"/>
        <pc:sldMkLst>
          <pc:docMk/>
          <pc:sldMk cId="781397667" sldId="428"/>
        </pc:sldMkLst>
      </pc:sldChg>
      <pc:sldChg chg="del">
        <pc:chgData name="Alessandro Carrega" userId="aad2c8b9-e6be-4150-b5bc-cbfa57d8782b" providerId="ADAL" clId="{D589A8AA-BFFF-4D46-8230-BBAC34252509}" dt="2022-12-17T14:04:18.265" v="42" actId="2696"/>
        <pc:sldMkLst>
          <pc:docMk/>
          <pc:sldMk cId="4017534190" sldId="429"/>
        </pc:sldMkLst>
      </pc:sldChg>
      <pc:sldChg chg="del">
        <pc:chgData name="Alessandro Carrega" userId="aad2c8b9-e6be-4150-b5bc-cbfa57d8782b" providerId="ADAL" clId="{D589A8AA-BFFF-4D46-8230-BBAC34252509}" dt="2022-12-17T14:04:18.270" v="43" actId="2696"/>
        <pc:sldMkLst>
          <pc:docMk/>
          <pc:sldMk cId="2841239310" sldId="430"/>
        </pc:sldMkLst>
      </pc:sldChg>
      <pc:sldChg chg="del">
        <pc:chgData name="Alessandro Carrega" userId="aad2c8b9-e6be-4150-b5bc-cbfa57d8782b" providerId="ADAL" clId="{D589A8AA-BFFF-4D46-8230-BBAC34252509}" dt="2022-12-17T14:04:18.276" v="44" actId="2696"/>
        <pc:sldMkLst>
          <pc:docMk/>
          <pc:sldMk cId="3988935943" sldId="431"/>
        </pc:sldMkLst>
      </pc:sldChg>
      <pc:sldChg chg="del">
        <pc:chgData name="Alessandro Carrega" userId="aad2c8b9-e6be-4150-b5bc-cbfa57d8782b" providerId="ADAL" clId="{D589A8AA-BFFF-4D46-8230-BBAC34252509}" dt="2022-12-17T14:04:18.283" v="45" actId="2696"/>
        <pc:sldMkLst>
          <pc:docMk/>
          <pc:sldMk cId="2248079700" sldId="432"/>
        </pc:sldMkLst>
      </pc:sldChg>
      <pc:sldChg chg="del">
        <pc:chgData name="Alessandro Carrega" userId="aad2c8b9-e6be-4150-b5bc-cbfa57d8782b" providerId="ADAL" clId="{D589A8AA-BFFF-4D46-8230-BBAC34252509}" dt="2022-12-17T14:04:18.290" v="46" actId="2696"/>
        <pc:sldMkLst>
          <pc:docMk/>
          <pc:sldMk cId="3029837176" sldId="433"/>
        </pc:sldMkLst>
      </pc:sldChg>
      <pc:sldChg chg="del">
        <pc:chgData name="Alessandro Carrega" userId="aad2c8b9-e6be-4150-b5bc-cbfa57d8782b" providerId="ADAL" clId="{D589A8AA-BFFF-4D46-8230-BBAC34252509}" dt="2022-12-17T14:04:18.297" v="47" actId="2696"/>
        <pc:sldMkLst>
          <pc:docMk/>
          <pc:sldMk cId="3731924672" sldId="434"/>
        </pc:sldMkLst>
      </pc:sldChg>
      <pc:sldChg chg="del">
        <pc:chgData name="Alessandro Carrega" userId="aad2c8b9-e6be-4150-b5bc-cbfa57d8782b" providerId="ADAL" clId="{D589A8AA-BFFF-4D46-8230-BBAC34252509}" dt="2022-12-17T14:04:18.304" v="48" actId="2696"/>
        <pc:sldMkLst>
          <pc:docMk/>
          <pc:sldMk cId="3019409333" sldId="435"/>
        </pc:sldMkLst>
      </pc:sldChg>
      <pc:sldChg chg="del">
        <pc:chgData name="Alessandro Carrega" userId="aad2c8b9-e6be-4150-b5bc-cbfa57d8782b" providerId="ADAL" clId="{D589A8AA-BFFF-4D46-8230-BBAC34252509}" dt="2022-12-17T14:04:18.311" v="49" actId="2696"/>
        <pc:sldMkLst>
          <pc:docMk/>
          <pc:sldMk cId="2756266419" sldId="436"/>
        </pc:sldMkLst>
      </pc:sldChg>
      <pc:sldChg chg="del">
        <pc:chgData name="Alessandro Carrega" userId="aad2c8b9-e6be-4150-b5bc-cbfa57d8782b" providerId="ADAL" clId="{D589A8AA-BFFF-4D46-8230-BBAC34252509}" dt="2022-12-17T14:04:18.317" v="50" actId="2696"/>
        <pc:sldMkLst>
          <pc:docMk/>
          <pc:sldMk cId="1318092451" sldId="437"/>
        </pc:sldMkLst>
      </pc:sldChg>
      <pc:sldChg chg="del">
        <pc:chgData name="Alessandro Carrega" userId="aad2c8b9-e6be-4150-b5bc-cbfa57d8782b" providerId="ADAL" clId="{D589A8AA-BFFF-4D46-8230-BBAC34252509}" dt="2022-12-17T14:04:18.324" v="51" actId="2696"/>
        <pc:sldMkLst>
          <pc:docMk/>
          <pc:sldMk cId="2261224691" sldId="438"/>
        </pc:sldMkLst>
      </pc:sldChg>
      <pc:sldChg chg="del">
        <pc:chgData name="Alessandro Carrega" userId="aad2c8b9-e6be-4150-b5bc-cbfa57d8782b" providerId="ADAL" clId="{D589A8AA-BFFF-4D46-8230-BBAC34252509}" dt="2022-12-17T14:04:18.330" v="52" actId="2696"/>
        <pc:sldMkLst>
          <pc:docMk/>
          <pc:sldMk cId="2364390259" sldId="439"/>
        </pc:sldMkLst>
      </pc:sldChg>
      <pc:sldChg chg="del">
        <pc:chgData name="Alessandro Carrega" userId="aad2c8b9-e6be-4150-b5bc-cbfa57d8782b" providerId="ADAL" clId="{D589A8AA-BFFF-4D46-8230-BBAC34252509}" dt="2022-12-17T14:04:18.334" v="53" actId="2696"/>
        <pc:sldMkLst>
          <pc:docMk/>
          <pc:sldMk cId="4270848761" sldId="440"/>
        </pc:sldMkLst>
      </pc:sldChg>
      <pc:sldChg chg="del">
        <pc:chgData name="Alessandro Carrega" userId="aad2c8b9-e6be-4150-b5bc-cbfa57d8782b" providerId="ADAL" clId="{D589A8AA-BFFF-4D46-8230-BBAC34252509}" dt="2022-12-17T14:04:18.359" v="54" actId="2696"/>
        <pc:sldMkLst>
          <pc:docMk/>
          <pc:sldMk cId="2092730754" sldId="441"/>
        </pc:sldMkLst>
      </pc:sldChg>
      <pc:sldChg chg="del">
        <pc:chgData name="Alessandro Carrega" userId="aad2c8b9-e6be-4150-b5bc-cbfa57d8782b" providerId="ADAL" clId="{D589A8AA-BFFF-4D46-8230-BBAC34252509}" dt="2022-12-17T14:04:18.422" v="55" actId="2696"/>
        <pc:sldMkLst>
          <pc:docMk/>
          <pc:sldMk cId="2098159173" sldId="442"/>
        </pc:sldMkLst>
      </pc:sldChg>
      <pc:sldChg chg="del">
        <pc:chgData name="Alessandro Carrega" userId="aad2c8b9-e6be-4150-b5bc-cbfa57d8782b" providerId="ADAL" clId="{D589A8AA-BFFF-4D46-8230-BBAC34252509}" dt="2022-12-17T14:04:18.462" v="56" actId="2696"/>
        <pc:sldMkLst>
          <pc:docMk/>
          <pc:sldMk cId="3461855624" sldId="443"/>
        </pc:sldMkLst>
      </pc:sldChg>
      <pc:sldChg chg="del">
        <pc:chgData name="Alessandro Carrega" userId="aad2c8b9-e6be-4150-b5bc-cbfa57d8782b" providerId="ADAL" clId="{D589A8AA-BFFF-4D46-8230-BBAC34252509}" dt="2022-12-17T14:04:18.504" v="57" actId="2696"/>
        <pc:sldMkLst>
          <pc:docMk/>
          <pc:sldMk cId="3973267058" sldId="444"/>
        </pc:sldMkLst>
      </pc:sldChg>
      <pc:sldChg chg="del">
        <pc:chgData name="Alessandro Carrega" userId="aad2c8b9-e6be-4150-b5bc-cbfa57d8782b" providerId="ADAL" clId="{D589A8AA-BFFF-4D46-8230-BBAC34252509}" dt="2022-12-17T14:04:18.550" v="58" actId="2696"/>
        <pc:sldMkLst>
          <pc:docMk/>
          <pc:sldMk cId="1938478934" sldId="445"/>
        </pc:sldMkLst>
      </pc:sldChg>
      <pc:sldChg chg="del">
        <pc:chgData name="Alessandro Carrega" userId="aad2c8b9-e6be-4150-b5bc-cbfa57d8782b" providerId="ADAL" clId="{D589A8AA-BFFF-4D46-8230-BBAC34252509}" dt="2022-12-17T14:04:18.556" v="59" actId="2696"/>
        <pc:sldMkLst>
          <pc:docMk/>
          <pc:sldMk cId="1422141398" sldId="446"/>
        </pc:sldMkLst>
      </pc:sldChg>
      <pc:sldChg chg="del">
        <pc:chgData name="Alessandro Carrega" userId="aad2c8b9-e6be-4150-b5bc-cbfa57d8782b" providerId="ADAL" clId="{D589A8AA-BFFF-4D46-8230-BBAC34252509}" dt="2022-12-17T14:04:18.561" v="60" actId="2696"/>
        <pc:sldMkLst>
          <pc:docMk/>
          <pc:sldMk cId="2271214188" sldId="447"/>
        </pc:sldMkLst>
      </pc:sldChg>
      <pc:sldChg chg="del">
        <pc:chgData name="Alessandro Carrega" userId="aad2c8b9-e6be-4150-b5bc-cbfa57d8782b" providerId="ADAL" clId="{D589A8AA-BFFF-4D46-8230-BBAC34252509}" dt="2022-12-17T14:04:18.566" v="61" actId="2696"/>
        <pc:sldMkLst>
          <pc:docMk/>
          <pc:sldMk cId="578393561" sldId="448"/>
        </pc:sldMkLst>
      </pc:sldChg>
      <pc:sldChg chg="del">
        <pc:chgData name="Alessandro Carrega" userId="aad2c8b9-e6be-4150-b5bc-cbfa57d8782b" providerId="ADAL" clId="{D589A8AA-BFFF-4D46-8230-BBAC34252509}" dt="2022-12-17T14:04:18.580" v="62" actId="2696"/>
        <pc:sldMkLst>
          <pc:docMk/>
          <pc:sldMk cId="1011341178" sldId="449"/>
        </pc:sldMkLst>
      </pc:sldChg>
      <pc:sldMasterChg chg="modSldLayout">
        <pc:chgData name="Alessandro Carrega" userId="aad2c8b9-e6be-4150-b5bc-cbfa57d8782b" providerId="ADAL" clId="{D589A8AA-BFFF-4D46-8230-BBAC34252509}" dt="2022-12-18T16:30:15.548" v="252" actId="20577"/>
        <pc:sldMasterMkLst>
          <pc:docMk/>
          <pc:sldMasterMk cId="4134384810" sldId="2147484408"/>
        </pc:sldMasterMkLst>
        <pc:sldLayoutChg chg="modSp mod">
          <pc:chgData name="Alessandro Carrega" userId="aad2c8b9-e6be-4150-b5bc-cbfa57d8782b" providerId="ADAL" clId="{D589A8AA-BFFF-4D46-8230-BBAC34252509}" dt="2022-12-18T16:30:15.548" v="252" actId="20577"/>
          <pc:sldLayoutMkLst>
            <pc:docMk/>
            <pc:sldMasterMk cId="4134384810" sldId="2147484408"/>
            <pc:sldLayoutMk cId="2715217520" sldId="2147484410"/>
          </pc:sldLayoutMkLst>
          <pc:spChg chg="mod">
            <ac:chgData name="Alessandro Carrega" userId="aad2c8b9-e6be-4150-b5bc-cbfa57d8782b" providerId="ADAL" clId="{D589A8AA-BFFF-4D46-8230-BBAC34252509}" dt="2022-12-18T16:30:15.548" v="252" actId="20577"/>
            <ac:spMkLst>
              <pc:docMk/>
              <pc:sldMasterMk cId="4134384810" sldId="2147484408"/>
              <pc:sldLayoutMk cId="2715217520" sldId="2147484410"/>
              <ac:spMk id="2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147225-8790-BB43-A491-05E01506A2DA}" type="datetimeFigureOut">
              <a:rPr lang="en-GB" smtClean="0"/>
              <a:t>19/12/2022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3E83BD-5AFE-5443-A1CE-09C7AE621A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767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3E83BD-5AFE-5443-A1CE-09C7AE621AE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1984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3E83BD-5AFE-5443-A1CE-09C7AE621AE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489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3600" y="2404534"/>
            <a:ext cx="8504238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3600" y="4172807"/>
            <a:ext cx="8504238" cy="1096899"/>
          </a:xfrm>
        </p:spPr>
        <p:txBody>
          <a:bodyPr anchor="t">
            <a:normAutofit/>
          </a:bodyPr>
          <a:lstStyle>
            <a:lvl1pPr marL="0" indent="0" algn="r">
              <a:buNone/>
              <a:defRPr sz="4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C82AF2C0-219A-FA5C-9635-5E7A24253E5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rgbClr val="00206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422" b="50000"/>
          <a:stretch/>
        </p:blipFill>
        <p:spPr bwMode="auto">
          <a:xfrm>
            <a:off x="4788633" y="1037353"/>
            <a:ext cx="1425403" cy="3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49773A87-CDCF-E00F-97E2-8289E84539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03368" y="1037353"/>
            <a:ext cx="1222542" cy="309472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9648585A-2AF3-2AF0-A8E5-706C02C38062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64" r="6404"/>
          <a:stretch/>
        </p:blipFill>
        <p:spPr bwMode="auto">
          <a:xfrm>
            <a:off x="2111508" y="818248"/>
            <a:ext cx="1386260" cy="72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150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indent="0">
              <a:tabLst>
                <a:tab pos="8001000" algn="l"/>
              </a:tabLst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8280000" algn="r"/>
              </a:tabLst>
              <a:defRPr/>
            </a:pPr>
            <a:r>
              <a:rPr lang="en-GB" dirty="0"/>
              <a:t>Click to edit Master title style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217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6234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030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8034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533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493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514924"/>
            <a:ext cx="3854528" cy="2262146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911641"/>
            <a:ext cx="3854528" cy="3129719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3870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19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1648327"/>
            <a:ext cx="8596668" cy="4393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440709E-79C1-8138-19EF-0CA1131DA7A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422" b="50000"/>
          <a:stretch/>
        </p:blipFill>
        <p:spPr bwMode="auto">
          <a:xfrm>
            <a:off x="9493461" y="6406166"/>
            <a:ext cx="1425403" cy="3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D8B3174C-F08A-6D15-5518-C83EC702C45D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0874736" y="6429630"/>
            <a:ext cx="1222542" cy="309472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F61007D-B835-1EE3-00F5-E89D839F1AE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64" r="6404"/>
          <a:stretch/>
        </p:blipFill>
        <p:spPr bwMode="auto">
          <a:xfrm>
            <a:off x="10727279" y="-8467"/>
            <a:ext cx="1426665" cy="74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438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9" r:id="rId1"/>
    <p:sldLayoutId id="2147484410" r:id="rId2"/>
    <p:sldLayoutId id="2147484411" r:id="rId3"/>
    <p:sldLayoutId id="2147484412" r:id="rId4"/>
    <p:sldLayoutId id="2147484413" r:id="rId5"/>
    <p:sldLayoutId id="2147484414" r:id="rId6"/>
    <p:sldLayoutId id="2147484415" r:id="rId7"/>
    <p:sldLayoutId id="2147484416" r:id="rId8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1" i="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Roboto" panose="02000000000000000000" pitchFamily="2" charset="0"/>
          <a:ea typeface="Roboto" panose="02000000000000000000" pitchFamily="2" charset="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8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lessandro.carrega@unige.itd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alessandro.carrega@gmail.com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s.microsoft.com/l/team/19%3a-Dtnw_NHUAl1AjZZV4HixIifmU8gywbskeeQwSV--uk1%40thread.tacv2/conversations?groupId=bdafff5c-0ab9-44b2-aef2-5a14e1dd6e15&amp;tenantId=6cd36f83-1a02-442d-972f-2670cb5e9b1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4" descr="Geometric white clouds on a blue sky">
            <a:extLst>
              <a:ext uri="{FF2B5EF4-FFF2-40B4-BE49-F238E27FC236}">
                <a16:creationId xmlns:a16="http://schemas.microsoft.com/office/drawing/2014/main" id="{C9BF0BD0-1D7C-6D15-AF6B-418E1D3339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b="31818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60" name="Isosceles Triangle 40">
            <a:extLst>
              <a:ext uri="{FF2B5EF4-FFF2-40B4-BE49-F238E27FC236}">
                <a16:creationId xmlns:a16="http://schemas.microsoft.com/office/drawing/2014/main" id="{7B1E8B16-F0E6-422E-A6A6-0422A7733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Parallelogram 42">
            <a:extLst>
              <a:ext uri="{FF2B5EF4-FFF2-40B4-BE49-F238E27FC236}">
                <a16:creationId xmlns:a16="http://schemas.microsoft.com/office/drawing/2014/main" id="{30CBBCD0-ED2A-4FC8-AB71-E3C2738F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44">
            <a:extLst>
              <a:ext uri="{FF2B5EF4-FFF2-40B4-BE49-F238E27FC236}">
                <a16:creationId xmlns:a16="http://schemas.microsoft.com/office/drawing/2014/main" id="{D7C7B311-D760-4C87-BE5E-921FFB4E8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46">
            <a:extLst>
              <a:ext uri="{FF2B5EF4-FFF2-40B4-BE49-F238E27FC236}">
                <a16:creationId xmlns:a16="http://schemas.microsoft.com/office/drawing/2014/main" id="{C1913202-1810-4FA2-987B-A7B98049C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23">
            <a:extLst>
              <a:ext uri="{FF2B5EF4-FFF2-40B4-BE49-F238E27FC236}">
                <a16:creationId xmlns:a16="http://schemas.microsoft.com/office/drawing/2014/main" id="{95EFBC61-02DC-4AEA-AA2D-A9EABA467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7" name="Rectangle 25">
            <a:extLst>
              <a:ext uri="{FF2B5EF4-FFF2-40B4-BE49-F238E27FC236}">
                <a16:creationId xmlns:a16="http://schemas.microsoft.com/office/drawing/2014/main" id="{5637DFC4-70BC-4CB4-85D2-651A7C6A5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9" name="Isosceles Triangle 52">
            <a:extLst>
              <a:ext uri="{FF2B5EF4-FFF2-40B4-BE49-F238E27FC236}">
                <a16:creationId xmlns:a16="http://schemas.microsoft.com/office/drawing/2014/main" id="{58F1E9F4-66ED-4E73-8C2E-51B11EA77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FAC476-BB9A-524A-B383-557DC410E7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3498" y="1678665"/>
            <a:ext cx="5540506" cy="236913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T" sz="4000" dirty="0"/>
              <a:t>Security Issues in</a:t>
            </a:r>
            <a:br>
              <a:rPr lang="en-IT" sz="4000" dirty="0"/>
            </a:br>
            <a:r>
              <a:rPr lang="en-IT" sz="4000" dirty="0"/>
              <a:t>Cloud / Edge  / Fog</a:t>
            </a:r>
            <a:br>
              <a:rPr lang="en-IT" sz="4000" dirty="0"/>
            </a:br>
            <a:r>
              <a:rPr lang="en-IT" sz="4000" dirty="0"/>
              <a:t>Computing</a:t>
            </a:r>
            <a:endParaRPr lang="en-GB" sz="3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4C1422-484A-C044-9FD1-7242414E39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8276" y="4050832"/>
            <a:ext cx="4485725" cy="1096899"/>
          </a:xfrm>
        </p:spPr>
        <p:txBody>
          <a:bodyPr>
            <a:normAutofit fontScale="55000" lnSpcReduction="20000"/>
          </a:bodyPr>
          <a:lstStyle/>
          <a:p>
            <a:r>
              <a:rPr lang="en-GB" i="1" dirty="0"/>
              <a:t>Alessandro Carrega</a:t>
            </a:r>
          </a:p>
          <a:p>
            <a:r>
              <a:rPr lang="en-GB" dirty="0"/>
              <a:t>TNT Lab – DITEN</a:t>
            </a:r>
            <a:br>
              <a:rPr lang="en-GB" dirty="0"/>
            </a:br>
            <a:r>
              <a:rPr lang="en-GB" dirty="0"/>
              <a:t>University of Genoa</a:t>
            </a:r>
          </a:p>
        </p:txBody>
      </p:sp>
      <p:sp>
        <p:nvSpPr>
          <p:cNvPr id="71" name="Rectangle 27">
            <a:extLst>
              <a:ext uri="{FF2B5EF4-FFF2-40B4-BE49-F238E27FC236}">
                <a16:creationId xmlns:a16="http://schemas.microsoft.com/office/drawing/2014/main" id="{0795E7D3-D974-4307-92D4-E3ECEFDF3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28">
            <a:extLst>
              <a:ext uri="{FF2B5EF4-FFF2-40B4-BE49-F238E27FC236}">
                <a16:creationId xmlns:a16="http://schemas.microsoft.com/office/drawing/2014/main" id="{90443617-0A78-4C2C-9996-D143BCDB9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29">
            <a:extLst>
              <a:ext uri="{FF2B5EF4-FFF2-40B4-BE49-F238E27FC236}">
                <a16:creationId xmlns:a16="http://schemas.microsoft.com/office/drawing/2014/main" id="{ACFC544A-BD13-4C3C-8C9E-C35DEE8A4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Isosceles Triangle 60">
            <a:extLst>
              <a:ext uri="{FF2B5EF4-FFF2-40B4-BE49-F238E27FC236}">
                <a16:creationId xmlns:a16="http://schemas.microsoft.com/office/drawing/2014/main" id="{729A9DD4-BE93-4516-8B95-26B91B44B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0CF7E49-D3EB-E47F-6037-30DE73DA67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422" b="50000"/>
          <a:stretch/>
        </p:blipFill>
        <p:spPr bwMode="auto">
          <a:xfrm>
            <a:off x="10371666" y="985167"/>
            <a:ext cx="1425403" cy="3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3AA6053D-6622-82A0-CDFE-C5915FB50C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2734" y="1496683"/>
            <a:ext cx="1222542" cy="309472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B168942E-83AB-C574-6A5F-52CCB58FAE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64" r="6404"/>
          <a:stretch/>
        </p:blipFill>
        <p:spPr bwMode="auto">
          <a:xfrm>
            <a:off x="10371666" y="69014"/>
            <a:ext cx="1386260" cy="72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0193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30A5C-3B48-7189-9B0C-177222098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Information	1/2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EA4E8-068E-6891-3CA4-2D867FB82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T" dirty="0"/>
              <a:t>Lecturer: </a:t>
            </a:r>
            <a:r>
              <a:rPr lang="en-IT" b="1" dirty="0"/>
              <a:t>Dr. Alessadro Carrega</a:t>
            </a:r>
            <a:r>
              <a:rPr lang="en-IT" dirty="0"/>
              <a:t>.</a:t>
            </a:r>
          </a:p>
          <a:p>
            <a:pPr lvl="1"/>
            <a:r>
              <a:rPr lang="en-IT" i="1" dirty="0"/>
              <a:t>Email</a:t>
            </a:r>
            <a:r>
              <a:rPr lang="en-IT" dirty="0"/>
              <a:t>: </a:t>
            </a:r>
            <a:r>
              <a:rPr lang="en-IT" dirty="0">
                <a:hlinkClick r:id="rId3"/>
              </a:rPr>
              <a:t>alessandro.carrega@unige.it</a:t>
            </a:r>
            <a:r>
              <a:rPr lang="en-IT" dirty="0"/>
              <a:t>.</a:t>
            </a:r>
          </a:p>
          <a:p>
            <a:pPr lvl="1"/>
            <a:r>
              <a:rPr lang="en-IT" i="1" dirty="0"/>
              <a:t>Skype</a:t>
            </a:r>
            <a:r>
              <a:rPr lang="en-IT" dirty="0"/>
              <a:t>: </a:t>
            </a:r>
            <a:r>
              <a:rPr lang="en-IT" dirty="0">
                <a:hlinkClick r:id="rId4"/>
              </a:rPr>
              <a:t>alessandro.carrega@gmail.com</a:t>
            </a:r>
            <a:r>
              <a:rPr lang="en-IT" dirty="0"/>
              <a:t>.</a:t>
            </a:r>
          </a:p>
          <a:p>
            <a:pPr lvl="1"/>
            <a:r>
              <a:rPr lang="en-IT" i="1" dirty="0"/>
              <a:t>Telegram</a:t>
            </a:r>
            <a:r>
              <a:rPr lang="en-IT" dirty="0"/>
              <a:t> / </a:t>
            </a:r>
            <a:r>
              <a:rPr lang="en-IT" i="1" dirty="0"/>
              <a:t>Whatsapp</a:t>
            </a:r>
            <a:r>
              <a:rPr lang="en-IT" dirty="0"/>
              <a:t>: </a:t>
            </a:r>
            <a:r>
              <a:rPr lang="en-IT" b="1" dirty="0"/>
              <a:t>3487485497</a:t>
            </a:r>
            <a:r>
              <a:rPr lang="en-IT" dirty="0"/>
              <a:t>.</a:t>
            </a:r>
          </a:p>
          <a:p>
            <a:r>
              <a:rPr lang="en-IT" dirty="0"/>
              <a:t>Duration: </a:t>
            </a:r>
            <a:r>
              <a:rPr lang="en-IT" b="1" dirty="0"/>
              <a:t>20 hours</a:t>
            </a:r>
            <a:r>
              <a:rPr lang="en-IT" dirty="0"/>
              <a:t>.</a:t>
            </a:r>
          </a:p>
          <a:p>
            <a:r>
              <a:rPr lang="en-IT" dirty="0"/>
              <a:t>Language: </a:t>
            </a:r>
            <a:r>
              <a:rPr lang="en-IT" b="1" dirty="0"/>
              <a:t>English</a:t>
            </a:r>
            <a:r>
              <a:rPr lang="en-IT" dirty="0"/>
              <a:t>.</a:t>
            </a:r>
          </a:p>
          <a:p>
            <a:r>
              <a:rPr lang="en-IT" dirty="0"/>
              <a:t>Lesson in site and remote (Teams).</a:t>
            </a:r>
          </a:p>
        </p:txBody>
      </p:sp>
    </p:spTree>
    <p:extLst>
      <p:ext uri="{BB962C8B-B14F-4D97-AF65-F5344CB8AC3E}">
        <p14:creationId xmlns:p14="http://schemas.microsoft.com/office/powerpoint/2010/main" val="1939863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30A5C-3B48-7189-9B0C-177222098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/>
              <a:t>Information	2/2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EA4E8-068E-6891-3CA4-2D867FB82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T" dirty="0"/>
              <a:t>Dedicated Teams channel:</a:t>
            </a:r>
          </a:p>
          <a:p>
            <a:pPr lvl="1"/>
            <a:r>
              <a:rPr lang="en-GB" b="1" i="0" dirty="0">
                <a:solidFill>
                  <a:srgbClr val="242424"/>
                </a:solidFill>
                <a:effectLst/>
                <a:latin typeface="-apple-system"/>
              </a:rPr>
              <a:t>PhD STIET Cyber security approaches for Cloud/Edge Environments</a:t>
            </a:r>
          </a:p>
          <a:p>
            <a:pPr marL="857250" lvl="2" indent="0">
              <a:buNone/>
            </a:pPr>
            <a:r>
              <a:rPr lang="en-GB" dirty="0">
                <a:hlinkClick r:id="rId3"/>
              </a:rPr>
              <a:t>https://teams.microsoft.com/l/team/19%3a-Dtnw_NHUAl1AjZZV4HixIifmU8gywbskeeQwSV--uk1%40thread.tacv2/conversations?groupId=bdafff5c-0ab9-44b2-aef2-5a14e1dd6e15&amp;tenantId=6cd36f83-1a02-442d-972f-2670cb5e9b1a</a:t>
            </a:r>
            <a:endParaRPr lang="en-IT" dirty="0"/>
          </a:p>
          <a:p>
            <a:r>
              <a:rPr lang="en-IT" dirty="0"/>
              <a:t>Optional homework.</a:t>
            </a:r>
          </a:p>
          <a:p>
            <a:pPr lvl="1"/>
            <a:r>
              <a:rPr lang="en-IT" dirty="0"/>
              <a:t>Available in Teams.</a:t>
            </a:r>
          </a:p>
          <a:p>
            <a:r>
              <a:rPr lang="en-IT" dirty="0"/>
              <a:t>Final Exam with two options:</a:t>
            </a:r>
          </a:p>
          <a:p>
            <a:pPr lvl="1"/>
            <a:r>
              <a:rPr lang="en-GB" b="1" dirty="0"/>
              <a:t>Theoretical</a:t>
            </a:r>
            <a:r>
              <a:rPr lang="en-IT" dirty="0"/>
              <a:t>: </a:t>
            </a:r>
            <a:r>
              <a:rPr lang="en-IT" i="1" dirty="0"/>
              <a:t>short survey with 3 papers</a:t>
            </a:r>
            <a:r>
              <a:rPr lang="en-IT" dirty="0"/>
              <a:t>.</a:t>
            </a:r>
          </a:p>
          <a:p>
            <a:pPr lvl="1"/>
            <a:r>
              <a:rPr lang="en-IT" b="1" dirty="0"/>
              <a:t>Pratical</a:t>
            </a:r>
            <a:r>
              <a:rPr lang="en-IT" dirty="0"/>
              <a:t>: </a:t>
            </a:r>
            <a:r>
              <a:rPr lang="en-IT" i="1" dirty="0"/>
              <a:t>2</a:t>
            </a:r>
            <a:r>
              <a:rPr lang="en-IT" dirty="0"/>
              <a:t> </a:t>
            </a:r>
            <a:r>
              <a:rPr lang="en-IT" i="1" dirty="0"/>
              <a:t>exercises</a:t>
            </a:r>
            <a:r>
              <a:rPr lang="en-IT" dirty="0"/>
              <a:t>.</a:t>
            </a:r>
          </a:p>
          <a:p>
            <a:pPr lvl="1"/>
            <a:r>
              <a:rPr lang="en-IT" b="1" dirty="0"/>
              <a:t>Quiz</a:t>
            </a:r>
            <a:r>
              <a:rPr lang="en-IT" dirty="0"/>
              <a:t>: </a:t>
            </a:r>
            <a:r>
              <a:rPr lang="en-IT" i="1" dirty="0"/>
              <a:t>multiple choice </a:t>
            </a:r>
            <a:r>
              <a:rPr lang="en-IT" i="1"/>
              <a:t>questions</a:t>
            </a:r>
            <a:r>
              <a:rPr lang="en-IT"/>
              <a:t>.</a:t>
            </a:r>
            <a:endParaRPr lang="en-IT" dirty="0"/>
          </a:p>
          <a:p>
            <a:pPr lvl="1"/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057794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E3C90-78DD-0FCC-1444-BB47F4FFA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Key Features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724756-376B-CC18-CAA2-B12D58B27F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7314" y="1549598"/>
            <a:ext cx="5916707" cy="507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438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Reviews on Cloud Security	1/2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720FE4-01F5-FC15-897B-83F28A7698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428" y="1713379"/>
            <a:ext cx="2946206" cy="46709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02D2BE-F10E-0B2A-ACE4-DBADB002FD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"/>
          <a:stretch/>
        </p:blipFill>
        <p:spPr>
          <a:xfrm>
            <a:off x="4975668" y="1736725"/>
            <a:ext cx="3248583" cy="464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734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Reviews on Cloud Security	2/2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9252B3-DB95-2AC2-F754-8014960DA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743" y="1646516"/>
            <a:ext cx="3372555" cy="49223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E578A0-3C3B-B23C-BEE2-9E1C0BEA39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8"/>
          <a:stretch/>
        </p:blipFill>
        <p:spPr>
          <a:xfrm>
            <a:off x="4975668" y="1670050"/>
            <a:ext cx="3511176" cy="489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38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F5D7-37A2-6492-6DED-0C8D3AE9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8280000" algn="r"/>
              </a:tabLst>
            </a:pPr>
            <a:r>
              <a:rPr lang="en-IT" dirty="0"/>
              <a:t>Reviews on Fog/Edge Security</a:t>
            </a:r>
            <a:endParaRPr lang="en-IT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A015A8-2D6E-A336-9089-74D62E2D1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738" y="1728788"/>
            <a:ext cx="3193242" cy="49434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F0689B-6EDC-303A-F3D3-2ADDF2C608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3" b="1"/>
          <a:stretch/>
        </p:blipFill>
        <p:spPr>
          <a:xfrm>
            <a:off x="4879802" y="1752600"/>
            <a:ext cx="4394200" cy="367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29382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{C445049A-709B-7344-B9BA-CB0226A3C33C}tf10001060_mac</Template>
  <TotalTime>30329</TotalTime>
  <Words>174</Words>
  <Application>Microsoft Macintosh PowerPoint</Application>
  <PresentationFormat>Widescreen</PresentationFormat>
  <Paragraphs>27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-apple-system</vt:lpstr>
      <vt:lpstr>Calibri</vt:lpstr>
      <vt:lpstr>Roboto</vt:lpstr>
      <vt:lpstr>Trebuchet MS</vt:lpstr>
      <vt:lpstr>Wingdings 3</vt:lpstr>
      <vt:lpstr>Facet</vt:lpstr>
      <vt:lpstr>Security Issues in Cloud / Edge  / Fog Computing</vt:lpstr>
      <vt:lpstr>Information 1/2</vt:lpstr>
      <vt:lpstr>Information 2/2</vt:lpstr>
      <vt:lpstr>Key Features</vt:lpstr>
      <vt:lpstr>Reviews on Cloud Security 1/2</vt:lpstr>
      <vt:lpstr>Reviews on Cloud Security 2/2</vt:lpstr>
      <vt:lpstr>Reviews on Fog/Edge Security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Monitoring and detection for cloud services</dc:title>
  <dc:creator>Matteo Repetto</dc:creator>
  <cp:lastModifiedBy>Alessandro Carrega</cp:lastModifiedBy>
  <cp:revision>260</cp:revision>
  <dcterms:created xsi:type="dcterms:W3CDTF">2020-12-02T12:36:24Z</dcterms:created>
  <dcterms:modified xsi:type="dcterms:W3CDTF">2022-12-19T21:04:57Z</dcterms:modified>
</cp:coreProperties>
</file>

<file path=docProps/thumbnail.jpeg>
</file>